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8" r:id="rId3"/>
  </p:sldMasterIdLst>
  <p:notesMasterIdLst>
    <p:notesMasterId r:id="rId26"/>
  </p:notesMasterIdLst>
  <p:sldIdLst>
    <p:sldId id="259" r:id="rId4"/>
    <p:sldId id="279" r:id="rId5"/>
    <p:sldId id="278" r:id="rId6"/>
    <p:sldId id="277" r:id="rId7"/>
    <p:sldId id="260" r:id="rId8"/>
    <p:sldId id="261" r:id="rId9"/>
    <p:sldId id="262" r:id="rId10"/>
    <p:sldId id="264" r:id="rId11"/>
    <p:sldId id="267" r:id="rId12"/>
    <p:sldId id="268" r:id="rId13"/>
    <p:sldId id="269" r:id="rId14"/>
    <p:sldId id="270" r:id="rId15"/>
    <p:sldId id="271" r:id="rId16"/>
    <p:sldId id="280" r:id="rId17"/>
    <p:sldId id="272" r:id="rId18"/>
    <p:sldId id="273" r:id="rId19"/>
    <p:sldId id="281" r:id="rId20"/>
    <p:sldId id="274" r:id="rId21"/>
    <p:sldId id="275" r:id="rId22"/>
    <p:sldId id="282" r:id="rId23"/>
    <p:sldId id="276" r:id="rId24"/>
    <p:sldId id="283"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YuRRbq/EZVOCXEOsZVUbZyVWU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customschemas.google.com/relationships/presentationmetadata" Target="NUL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76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61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33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889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15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29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539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2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71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79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17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71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18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555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32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428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1"/>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 name="Google Shape;21;p11"/>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1"/>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1"/>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rot="5400000">
            <a:off x="8354663" y="2505824"/>
            <a:ext cx="5048975"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0"/>
          <p:cNvSpPr txBox="1">
            <a:spLocks noGrp="1"/>
          </p:cNvSpPr>
          <p:nvPr>
            <p:ph type="body" idx="1"/>
          </p:nvPr>
        </p:nvSpPr>
        <p:spPr>
          <a:xfrm rot="5400000">
            <a:off x="2672158" y="-1220319"/>
            <a:ext cx="5048975" cy="8929614"/>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 name="Google Shape;78;p20"/>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20"/>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20"/>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104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285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2827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9605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6383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92728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85410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30084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252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720000" y="619200"/>
            <a:ext cx="10728326" cy="287972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5600"/>
              <a:buFont typeface="Rockwell"/>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719910" y="3858924"/>
            <a:ext cx="10728326" cy="1919076"/>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800"/>
              <a:buNone/>
              <a:defRPr sz="2800">
                <a:solidFill>
                  <a:schemeClr val="lt1"/>
                </a:solidFill>
              </a:defRPr>
            </a:lvl1pPr>
            <a:lvl2pPr marL="914400" lvl="1" indent="-228600" algn="l">
              <a:lnSpc>
                <a:spcPct val="120000"/>
              </a:lnSpc>
              <a:spcBef>
                <a:spcPts val="500"/>
              </a:spcBef>
              <a:spcAft>
                <a:spcPts val="0"/>
              </a:spcAft>
              <a:buSzPts val="2000"/>
              <a:buNone/>
              <a:defRPr sz="2000">
                <a:solidFill>
                  <a:schemeClr val="lt1"/>
                </a:solidFill>
              </a:defRPr>
            </a:lvl2pPr>
            <a:lvl3pPr marL="1371600" lvl="2" indent="-228600" algn="l">
              <a:lnSpc>
                <a:spcPct val="120000"/>
              </a:lnSpc>
              <a:spcBef>
                <a:spcPts val="500"/>
              </a:spcBef>
              <a:spcAft>
                <a:spcPts val="0"/>
              </a:spcAft>
              <a:buSzPts val="1800"/>
              <a:buNone/>
              <a:defRPr sz="1800">
                <a:solidFill>
                  <a:schemeClr val="lt1"/>
                </a:solidFill>
              </a:defRPr>
            </a:lvl3pPr>
            <a:lvl4pPr marL="1828800" lvl="3" indent="-228600" algn="l">
              <a:lnSpc>
                <a:spcPct val="120000"/>
              </a:lnSpc>
              <a:spcBef>
                <a:spcPts val="500"/>
              </a:spcBef>
              <a:spcAft>
                <a:spcPts val="0"/>
              </a:spcAft>
              <a:buSzPts val="1600"/>
              <a:buNone/>
              <a:defRPr sz="1600">
                <a:solidFill>
                  <a:schemeClr val="lt1"/>
                </a:solidFill>
              </a:defRPr>
            </a:lvl4pPr>
            <a:lvl5pPr marL="2286000" lvl="4" indent="-228600" algn="l">
              <a:lnSpc>
                <a:spcPct val="120000"/>
              </a:lnSpc>
              <a:spcBef>
                <a:spcPts val="500"/>
              </a:spcBef>
              <a:spcAft>
                <a:spcPts val="0"/>
              </a:spcAft>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7" name="Google Shape;27;p12"/>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12"/>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12"/>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2428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40222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713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0629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98853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86198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55717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9557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10"/>
          <p:cNvSpPr txBox="1">
            <a:spLocks noGrp="1"/>
          </p:cNvSpPr>
          <p:nvPr>
            <p:ph type="ctrTitle"/>
          </p:nvPr>
        </p:nvSpPr>
        <p:spPr>
          <a:xfrm>
            <a:off x="2640013" y="484479"/>
            <a:ext cx="6911974" cy="2954655"/>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5600"/>
              <a:buFont typeface="Rockwell"/>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0"/>
          <p:cNvSpPr txBox="1">
            <a:spLocks noGrp="1"/>
          </p:cNvSpPr>
          <p:nvPr>
            <p:ph type="subTitle" idx="1"/>
          </p:nvPr>
        </p:nvSpPr>
        <p:spPr>
          <a:xfrm>
            <a:off x="2640013" y="3799133"/>
            <a:ext cx="6911974" cy="1969841"/>
          </a:xfrm>
          <a:prstGeom prst="rect">
            <a:avLst/>
          </a:prstGeom>
          <a:noFill/>
          <a:ln>
            <a:noFill/>
          </a:ln>
        </p:spPr>
        <p:txBody>
          <a:bodyPr spcFirstLastPara="1" wrap="square" lIns="0" tIns="0" rIns="0" bIns="0" anchor="t" anchorCtr="0">
            <a:normAutofit/>
          </a:bodyPr>
          <a:lstStyle>
            <a:lvl1pPr lvl="0" algn="ctr">
              <a:lnSpc>
                <a:spcPct val="120000"/>
              </a:lnSpc>
              <a:spcBef>
                <a:spcPts val="1000"/>
              </a:spcBef>
              <a:spcAft>
                <a:spcPts val="0"/>
              </a:spcAft>
              <a:buSzPts val="2800"/>
              <a:buNone/>
              <a:defRPr sz="2800"/>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10"/>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10"/>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10"/>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27547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11"/>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 name="Google Shape;21;p11"/>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1"/>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1"/>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2515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7200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3"/>
          <p:cNvSpPr txBox="1">
            <a:spLocks noGrp="1"/>
          </p:cNvSpPr>
          <p:nvPr>
            <p:ph type="body" idx="2"/>
          </p:nvPr>
        </p:nvSpPr>
        <p:spPr>
          <a:xfrm>
            <a:off x="6458400" y="2541600"/>
            <a:ext cx="5003801" cy="3234576"/>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13"/>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13"/>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13"/>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720000" y="619200"/>
            <a:ext cx="10728326" cy="287972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5600"/>
              <a:buFont typeface="Rockwell"/>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719910" y="3858924"/>
            <a:ext cx="10728326" cy="1919076"/>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800"/>
              <a:buNone/>
              <a:defRPr sz="2800">
                <a:solidFill>
                  <a:schemeClr val="lt1"/>
                </a:solidFill>
              </a:defRPr>
            </a:lvl1pPr>
            <a:lvl2pPr marL="914400" lvl="1" indent="-228600" algn="l">
              <a:lnSpc>
                <a:spcPct val="120000"/>
              </a:lnSpc>
              <a:spcBef>
                <a:spcPts val="500"/>
              </a:spcBef>
              <a:spcAft>
                <a:spcPts val="0"/>
              </a:spcAft>
              <a:buSzPts val="2000"/>
              <a:buNone/>
              <a:defRPr sz="2000">
                <a:solidFill>
                  <a:schemeClr val="lt1"/>
                </a:solidFill>
              </a:defRPr>
            </a:lvl2pPr>
            <a:lvl3pPr marL="1371600" lvl="2" indent="-228600" algn="l">
              <a:lnSpc>
                <a:spcPct val="120000"/>
              </a:lnSpc>
              <a:spcBef>
                <a:spcPts val="500"/>
              </a:spcBef>
              <a:spcAft>
                <a:spcPts val="0"/>
              </a:spcAft>
              <a:buSzPts val="1800"/>
              <a:buNone/>
              <a:defRPr sz="1800">
                <a:solidFill>
                  <a:schemeClr val="lt1"/>
                </a:solidFill>
              </a:defRPr>
            </a:lvl3pPr>
            <a:lvl4pPr marL="1828800" lvl="3" indent="-228600" algn="l">
              <a:lnSpc>
                <a:spcPct val="120000"/>
              </a:lnSpc>
              <a:spcBef>
                <a:spcPts val="500"/>
              </a:spcBef>
              <a:spcAft>
                <a:spcPts val="0"/>
              </a:spcAft>
              <a:buSzPts val="1600"/>
              <a:buNone/>
              <a:defRPr sz="1600">
                <a:solidFill>
                  <a:schemeClr val="lt1"/>
                </a:solidFill>
              </a:defRPr>
            </a:lvl4pPr>
            <a:lvl5pPr marL="2286000" lvl="4" indent="-228600" algn="l">
              <a:lnSpc>
                <a:spcPct val="120000"/>
              </a:lnSpc>
              <a:spcBef>
                <a:spcPts val="500"/>
              </a:spcBef>
              <a:spcAft>
                <a:spcPts val="0"/>
              </a:spcAft>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7" name="Google Shape;27;p12"/>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12"/>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12"/>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86349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7200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3"/>
          <p:cNvSpPr txBox="1">
            <a:spLocks noGrp="1"/>
          </p:cNvSpPr>
          <p:nvPr>
            <p:ph type="body" idx="2"/>
          </p:nvPr>
        </p:nvSpPr>
        <p:spPr>
          <a:xfrm>
            <a:off x="6458400" y="2541600"/>
            <a:ext cx="5003801" cy="3234576"/>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13"/>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13"/>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13"/>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96171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20000" y="619200"/>
            <a:ext cx="10728325" cy="67300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7200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0" name="Google Shape;40;p14"/>
          <p:cNvSpPr txBox="1">
            <a:spLocks noGrp="1"/>
          </p:cNvSpPr>
          <p:nvPr>
            <p:ph type="body" idx="2"/>
          </p:nvPr>
        </p:nvSpPr>
        <p:spPr>
          <a:xfrm>
            <a:off x="720000" y="2541600"/>
            <a:ext cx="5003801"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14"/>
          <p:cNvSpPr txBox="1">
            <a:spLocks noGrp="1"/>
          </p:cNvSpPr>
          <p:nvPr>
            <p:ph type="body" idx="3"/>
          </p:nvPr>
        </p:nvSpPr>
        <p:spPr>
          <a:xfrm>
            <a:off x="64584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14"/>
          <p:cNvSpPr txBox="1">
            <a:spLocks noGrp="1"/>
          </p:cNvSpPr>
          <p:nvPr>
            <p:ph type="body" idx="4"/>
          </p:nvPr>
        </p:nvSpPr>
        <p:spPr>
          <a:xfrm>
            <a:off x="64584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14"/>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14"/>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14"/>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09262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15"/>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15"/>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52232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6"/>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6"/>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16"/>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311398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720000" y="619200"/>
            <a:ext cx="3107463"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4548188" y="584662"/>
            <a:ext cx="6911974" cy="51843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4800"/>
              <a:buNone/>
              <a:defRPr sz="4800"/>
            </a:lvl1pPr>
            <a:lvl2pPr marL="914400" lvl="1" indent="-355600" algn="l">
              <a:lnSpc>
                <a:spcPct val="120000"/>
              </a:lnSpc>
              <a:spcBef>
                <a:spcPts val="500"/>
              </a:spcBef>
              <a:spcAft>
                <a:spcPts val="0"/>
              </a:spcAft>
              <a:buSzPts val="2000"/>
              <a:buFont typeface="Arial"/>
              <a:buChar char="•"/>
              <a:defRPr sz="2000"/>
            </a:lvl2pPr>
            <a:lvl3pPr marL="1371600" lvl="2" indent="-355600" algn="l">
              <a:lnSpc>
                <a:spcPct val="120000"/>
              </a:lnSpc>
              <a:spcBef>
                <a:spcPts val="500"/>
              </a:spcBef>
              <a:spcAft>
                <a:spcPts val="0"/>
              </a:spcAft>
              <a:buSzPts val="2000"/>
              <a:buFont typeface="Arial"/>
              <a:buChar char="•"/>
              <a:defRPr sz="2000"/>
            </a:lvl3pPr>
            <a:lvl4pPr marL="1828800" lvl="3" indent="-355600" algn="l">
              <a:lnSpc>
                <a:spcPct val="120000"/>
              </a:lnSpc>
              <a:spcBef>
                <a:spcPts val="500"/>
              </a:spcBef>
              <a:spcAft>
                <a:spcPts val="0"/>
              </a:spcAft>
              <a:buSzPts val="2000"/>
              <a:buFont typeface="Arial"/>
              <a:buChar char="•"/>
              <a:defRPr sz="2000"/>
            </a:lvl4pPr>
            <a:lvl5pPr marL="2286000" lvl="4" indent="-355600" algn="l">
              <a:lnSpc>
                <a:spcPct val="120000"/>
              </a:lnSpc>
              <a:spcBef>
                <a:spcPts val="500"/>
              </a:spcBef>
              <a:spcAft>
                <a:spcPts val="0"/>
              </a:spcAft>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8" name="Google Shape;58;p17"/>
          <p:cNvSpPr txBox="1">
            <a:spLocks noGrp="1"/>
          </p:cNvSpPr>
          <p:nvPr>
            <p:ph type="body" idx="2"/>
          </p:nvPr>
        </p:nvSpPr>
        <p:spPr>
          <a:xfrm>
            <a:off x="720000" y="2541600"/>
            <a:ext cx="3107463" cy="323183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9" name="Google Shape;59;p17"/>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7"/>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17"/>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913223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720000" y="619200"/>
            <a:ext cx="3095626" cy="147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8"/>
          <p:cNvSpPr>
            <a:spLocks noGrp="1"/>
          </p:cNvSpPr>
          <p:nvPr>
            <p:ph type="pic" idx="2"/>
          </p:nvPr>
        </p:nvSpPr>
        <p:spPr>
          <a:xfrm>
            <a:off x="4548188" y="728664"/>
            <a:ext cx="6923812" cy="5040312"/>
          </a:xfrm>
          <a:prstGeom prst="rect">
            <a:avLst/>
          </a:prstGeom>
          <a:noFill/>
          <a:ln>
            <a:noFill/>
          </a:ln>
        </p:spPr>
      </p:sp>
      <p:sp>
        <p:nvSpPr>
          <p:cNvPr id="65" name="Google Shape;65;p18"/>
          <p:cNvSpPr txBox="1">
            <a:spLocks noGrp="1"/>
          </p:cNvSpPr>
          <p:nvPr>
            <p:ph type="body" idx="1"/>
          </p:nvPr>
        </p:nvSpPr>
        <p:spPr>
          <a:xfrm>
            <a:off x="720000" y="2541600"/>
            <a:ext cx="3095625" cy="323280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6" name="Google Shape;66;p18"/>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8"/>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8"/>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24759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9"/>
          <p:cNvSpPr txBox="1">
            <a:spLocks noGrp="1"/>
          </p:cNvSpPr>
          <p:nvPr>
            <p:ph type="body" idx="1"/>
          </p:nvPr>
        </p:nvSpPr>
        <p:spPr>
          <a:xfrm rot="5400000">
            <a:off x="4518094" y="-1161256"/>
            <a:ext cx="3132137" cy="1072832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2" name="Google Shape;72;p1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46022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rot="5400000">
            <a:off x="8354663" y="2505824"/>
            <a:ext cx="5048975"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0"/>
          <p:cNvSpPr txBox="1">
            <a:spLocks noGrp="1"/>
          </p:cNvSpPr>
          <p:nvPr>
            <p:ph type="body" idx="1"/>
          </p:nvPr>
        </p:nvSpPr>
        <p:spPr>
          <a:xfrm rot="5400000">
            <a:off x="2672158" y="-1220319"/>
            <a:ext cx="5048975" cy="8929614"/>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 name="Google Shape;78;p20"/>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20"/>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20"/>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1518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20000" y="619200"/>
            <a:ext cx="10728325" cy="67300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7200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0" name="Google Shape;40;p14"/>
          <p:cNvSpPr txBox="1">
            <a:spLocks noGrp="1"/>
          </p:cNvSpPr>
          <p:nvPr>
            <p:ph type="body" idx="2"/>
          </p:nvPr>
        </p:nvSpPr>
        <p:spPr>
          <a:xfrm>
            <a:off x="720000" y="2541600"/>
            <a:ext cx="5003801"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14"/>
          <p:cNvSpPr txBox="1">
            <a:spLocks noGrp="1"/>
          </p:cNvSpPr>
          <p:nvPr>
            <p:ph type="body" idx="3"/>
          </p:nvPr>
        </p:nvSpPr>
        <p:spPr>
          <a:xfrm>
            <a:off x="64584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14"/>
          <p:cNvSpPr txBox="1">
            <a:spLocks noGrp="1"/>
          </p:cNvSpPr>
          <p:nvPr>
            <p:ph type="body" idx="4"/>
          </p:nvPr>
        </p:nvSpPr>
        <p:spPr>
          <a:xfrm>
            <a:off x="64584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14"/>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14"/>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14"/>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15"/>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15"/>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6"/>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6"/>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16"/>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720000" y="619200"/>
            <a:ext cx="3107463"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4548188" y="584662"/>
            <a:ext cx="6911974" cy="51843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4800"/>
              <a:buNone/>
              <a:defRPr sz="4800"/>
            </a:lvl1pPr>
            <a:lvl2pPr marL="914400" lvl="1" indent="-355600" algn="l">
              <a:lnSpc>
                <a:spcPct val="120000"/>
              </a:lnSpc>
              <a:spcBef>
                <a:spcPts val="500"/>
              </a:spcBef>
              <a:spcAft>
                <a:spcPts val="0"/>
              </a:spcAft>
              <a:buSzPts val="2000"/>
              <a:buFont typeface="Arial"/>
              <a:buChar char="•"/>
              <a:defRPr sz="2000"/>
            </a:lvl2pPr>
            <a:lvl3pPr marL="1371600" lvl="2" indent="-355600" algn="l">
              <a:lnSpc>
                <a:spcPct val="120000"/>
              </a:lnSpc>
              <a:spcBef>
                <a:spcPts val="500"/>
              </a:spcBef>
              <a:spcAft>
                <a:spcPts val="0"/>
              </a:spcAft>
              <a:buSzPts val="2000"/>
              <a:buFont typeface="Arial"/>
              <a:buChar char="•"/>
              <a:defRPr sz="2000"/>
            </a:lvl3pPr>
            <a:lvl4pPr marL="1828800" lvl="3" indent="-355600" algn="l">
              <a:lnSpc>
                <a:spcPct val="120000"/>
              </a:lnSpc>
              <a:spcBef>
                <a:spcPts val="500"/>
              </a:spcBef>
              <a:spcAft>
                <a:spcPts val="0"/>
              </a:spcAft>
              <a:buSzPts val="2000"/>
              <a:buFont typeface="Arial"/>
              <a:buChar char="•"/>
              <a:defRPr sz="2000"/>
            </a:lvl4pPr>
            <a:lvl5pPr marL="2286000" lvl="4" indent="-355600" algn="l">
              <a:lnSpc>
                <a:spcPct val="120000"/>
              </a:lnSpc>
              <a:spcBef>
                <a:spcPts val="500"/>
              </a:spcBef>
              <a:spcAft>
                <a:spcPts val="0"/>
              </a:spcAft>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8" name="Google Shape;58;p17"/>
          <p:cNvSpPr txBox="1">
            <a:spLocks noGrp="1"/>
          </p:cNvSpPr>
          <p:nvPr>
            <p:ph type="body" idx="2"/>
          </p:nvPr>
        </p:nvSpPr>
        <p:spPr>
          <a:xfrm>
            <a:off x="720000" y="2541600"/>
            <a:ext cx="3107463" cy="323183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9" name="Google Shape;59;p17"/>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7"/>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17"/>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720000" y="619200"/>
            <a:ext cx="3095626" cy="147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8"/>
          <p:cNvSpPr>
            <a:spLocks noGrp="1"/>
          </p:cNvSpPr>
          <p:nvPr>
            <p:ph type="pic" idx="2"/>
          </p:nvPr>
        </p:nvSpPr>
        <p:spPr>
          <a:xfrm>
            <a:off x="4548188" y="728664"/>
            <a:ext cx="6923812" cy="5040312"/>
          </a:xfrm>
          <a:prstGeom prst="rect">
            <a:avLst/>
          </a:prstGeom>
          <a:noFill/>
          <a:ln>
            <a:noFill/>
          </a:ln>
        </p:spPr>
      </p:sp>
      <p:sp>
        <p:nvSpPr>
          <p:cNvPr id="65" name="Google Shape;65;p18"/>
          <p:cNvSpPr txBox="1">
            <a:spLocks noGrp="1"/>
          </p:cNvSpPr>
          <p:nvPr>
            <p:ph type="body" idx="1"/>
          </p:nvPr>
        </p:nvSpPr>
        <p:spPr>
          <a:xfrm>
            <a:off x="720000" y="2541600"/>
            <a:ext cx="3095625" cy="323280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6" name="Google Shape;66;p18"/>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8"/>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8"/>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9"/>
          <p:cNvSpPr txBox="1">
            <a:spLocks noGrp="1"/>
          </p:cNvSpPr>
          <p:nvPr>
            <p:ph type="body" idx="1"/>
          </p:nvPr>
        </p:nvSpPr>
        <p:spPr>
          <a:xfrm rot="5400000">
            <a:off x="4518094" y="-1161256"/>
            <a:ext cx="3132137" cy="1072832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2" name="Google Shape;72;p1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9"/>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venir"/>
              <a:ea typeface="Avenir"/>
              <a:cs typeface="Avenir"/>
              <a:sym typeface="Avenir"/>
            </a:endParaRPr>
          </a:p>
        </p:txBody>
      </p:sp>
      <p:sp>
        <p:nvSpPr>
          <p:cNvPr id="7" name="Google Shape;7;p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9"/>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marR="0" lvl="0" indent="-355600" algn="l" rtl="0">
              <a:lnSpc>
                <a:spcPct val="120000"/>
              </a:lnSpc>
              <a:spcBef>
                <a:spcPts val="10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1pPr>
            <a:lvl2pPr marL="914400" marR="0" lvl="1"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2pPr>
            <a:lvl3pPr marL="1371600" marR="0" lvl="2"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4pPr>
            <a:lvl5pPr marL="2286000" marR="0" lvl="4"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9" name="Google Shape;9;p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marR="0" lvl="0" algn="l"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dirty="0"/>
          </a:p>
        </p:txBody>
      </p:sp>
      <p:sp>
        <p:nvSpPr>
          <p:cNvPr id="10" name="Google Shape;10;p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marR="0" lvl="0" algn="ctr"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dirty="0"/>
          </a:p>
        </p:txBody>
      </p:sp>
      <p:sp>
        <p:nvSpPr>
          <p:cNvPr id="11" name="Google Shape;11;p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marR="0" lvl="0" indent="0" algn="r" rtl="0">
              <a:lnSpc>
                <a:spcPct val="120000"/>
              </a:lnSpc>
              <a:spcBef>
                <a:spcPts val="0"/>
              </a:spcBef>
              <a:buNone/>
              <a:defRPr sz="1200" b="0" i="0" u="none" strike="noStrike" cap="none">
                <a:solidFill>
                  <a:schemeClr val="lt1"/>
                </a:solidFill>
                <a:latin typeface="Avenir"/>
                <a:ea typeface="Avenir"/>
                <a:cs typeface="Avenir"/>
                <a:sym typeface="Avenir"/>
              </a:defRPr>
            </a:lvl1pPr>
            <a:lvl2pPr marL="0" marR="0" lvl="1" indent="0" algn="r" rtl="0">
              <a:lnSpc>
                <a:spcPct val="120000"/>
              </a:lnSpc>
              <a:spcBef>
                <a:spcPts val="0"/>
              </a:spcBef>
              <a:buNone/>
              <a:defRPr sz="1200" b="0" i="0" u="none" strike="noStrike" cap="none">
                <a:solidFill>
                  <a:schemeClr val="lt1"/>
                </a:solidFill>
                <a:latin typeface="Avenir"/>
                <a:ea typeface="Avenir"/>
                <a:cs typeface="Avenir"/>
                <a:sym typeface="Avenir"/>
              </a:defRPr>
            </a:lvl2pPr>
            <a:lvl3pPr marL="0" marR="0" lvl="2" indent="0" algn="r" rtl="0">
              <a:lnSpc>
                <a:spcPct val="120000"/>
              </a:lnSpc>
              <a:spcBef>
                <a:spcPts val="0"/>
              </a:spcBef>
              <a:buNone/>
              <a:defRPr sz="1200" b="0" i="0" u="none" strike="noStrike" cap="none">
                <a:solidFill>
                  <a:schemeClr val="lt1"/>
                </a:solidFill>
                <a:latin typeface="Avenir"/>
                <a:ea typeface="Avenir"/>
                <a:cs typeface="Avenir"/>
                <a:sym typeface="Avenir"/>
              </a:defRPr>
            </a:lvl3pPr>
            <a:lvl4pPr marL="0" marR="0" lvl="3" indent="0" algn="r" rtl="0">
              <a:lnSpc>
                <a:spcPct val="120000"/>
              </a:lnSpc>
              <a:spcBef>
                <a:spcPts val="0"/>
              </a:spcBef>
              <a:buNone/>
              <a:defRPr sz="1200" b="0" i="0" u="none" strike="noStrike" cap="none">
                <a:solidFill>
                  <a:schemeClr val="lt1"/>
                </a:solidFill>
                <a:latin typeface="Avenir"/>
                <a:ea typeface="Avenir"/>
                <a:cs typeface="Avenir"/>
                <a:sym typeface="Avenir"/>
              </a:defRPr>
            </a:lvl4pPr>
            <a:lvl5pPr marL="0" marR="0" lvl="4" indent="0" algn="r" rtl="0">
              <a:lnSpc>
                <a:spcPct val="120000"/>
              </a:lnSpc>
              <a:spcBef>
                <a:spcPts val="0"/>
              </a:spcBef>
              <a:buNone/>
              <a:defRPr sz="1200" b="0" i="0" u="none" strike="noStrike" cap="none">
                <a:solidFill>
                  <a:schemeClr val="lt1"/>
                </a:solidFill>
                <a:latin typeface="Avenir"/>
                <a:ea typeface="Avenir"/>
                <a:cs typeface="Avenir"/>
                <a:sym typeface="Avenir"/>
              </a:defRPr>
            </a:lvl5pPr>
            <a:lvl6pPr marL="0" marR="0" lvl="5" indent="0" algn="r" rtl="0">
              <a:lnSpc>
                <a:spcPct val="120000"/>
              </a:lnSpc>
              <a:spcBef>
                <a:spcPts val="0"/>
              </a:spcBef>
              <a:buNone/>
              <a:defRPr sz="1200" b="0" i="0" u="none" strike="noStrike" cap="none">
                <a:solidFill>
                  <a:schemeClr val="lt1"/>
                </a:solidFill>
                <a:latin typeface="Avenir"/>
                <a:ea typeface="Avenir"/>
                <a:cs typeface="Avenir"/>
                <a:sym typeface="Avenir"/>
              </a:defRPr>
            </a:lvl6pPr>
            <a:lvl7pPr marL="0" marR="0" lvl="6" indent="0" algn="r" rtl="0">
              <a:lnSpc>
                <a:spcPct val="120000"/>
              </a:lnSpc>
              <a:spcBef>
                <a:spcPts val="0"/>
              </a:spcBef>
              <a:buNone/>
              <a:defRPr sz="1200" b="0" i="0" u="none" strike="noStrike" cap="none">
                <a:solidFill>
                  <a:schemeClr val="lt1"/>
                </a:solidFill>
                <a:latin typeface="Avenir"/>
                <a:ea typeface="Avenir"/>
                <a:cs typeface="Avenir"/>
                <a:sym typeface="Avenir"/>
              </a:defRPr>
            </a:lvl7pPr>
            <a:lvl8pPr marL="0" marR="0" lvl="7" indent="0" algn="r" rtl="0">
              <a:lnSpc>
                <a:spcPct val="120000"/>
              </a:lnSpc>
              <a:spcBef>
                <a:spcPts val="0"/>
              </a:spcBef>
              <a:buNone/>
              <a:defRPr sz="1200" b="0" i="0" u="none" strike="noStrike" cap="none">
                <a:solidFill>
                  <a:schemeClr val="lt1"/>
                </a:solidFill>
                <a:latin typeface="Avenir"/>
                <a:ea typeface="Avenir"/>
                <a:cs typeface="Avenir"/>
                <a:sym typeface="Avenir"/>
              </a:defRPr>
            </a:lvl8pPr>
            <a:lvl9pPr marL="0" marR="0" lvl="8" indent="0" algn="r" rtl="0">
              <a:lnSpc>
                <a:spcPct val="120000"/>
              </a:lnSpc>
              <a:spcBef>
                <a:spcPts val="0"/>
              </a:spcBef>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835451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9"/>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venir"/>
              <a:ea typeface="Avenir"/>
              <a:cs typeface="Avenir"/>
              <a:sym typeface="Avenir"/>
            </a:endParaRPr>
          </a:p>
        </p:txBody>
      </p:sp>
      <p:sp>
        <p:nvSpPr>
          <p:cNvPr id="7" name="Google Shape;7;p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9"/>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marR="0" lvl="0" indent="-355600" algn="l" rtl="0">
              <a:lnSpc>
                <a:spcPct val="120000"/>
              </a:lnSpc>
              <a:spcBef>
                <a:spcPts val="10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1pPr>
            <a:lvl2pPr marL="914400" marR="0" lvl="1"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2pPr>
            <a:lvl3pPr marL="1371600" marR="0" lvl="2"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4pPr>
            <a:lvl5pPr marL="2286000" marR="0" lvl="4"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9" name="Google Shape;9;p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marR="0" lvl="0" algn="l"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dirty="0"/>
          </a:p>
        </p:txBody>
      </p:sp>
      <p:sp>
        <p:nvSpPr>
          <p:cNvPr id="10" name="Google Shape;10;p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marR="0" lvl="0" algn="ctr"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dirty="0"/>
          </a:p>
        </p:txBody>
      </p:sp>
      <p:sp>
        <p:nvSpPr>
          <p:cNvPr id="11" name="Google Shape;11;p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marR="0" lvl="0" indent="0" algn="r" rtl="0">
              <a:lnSpc>
                <a:spcPct val="120000"/>
              </a:lnSpc>
              <a:spcBef>
                <a:spcPts val="0"/>
              </a:spcBef>
              <a:buNone/>
              <a:defRPr sz="1200" b="0" i="0" u="none" strike="noStrike" cap="none">
                <a:solidFill>
                  <a:schemeClr val="lt1"/>
                </a:solidFill>
                <a:latin typeface="Avenir"/>
                <a:ea typeface="Avenir"/>
                <a:cs typeface="Avenir"/>
                <a:sym typeface="Avenir"/>
              </a:defRPr>
            </a:lvl1pPr>
            <a:lvl2pPr marL="0" marR="0" lvl="1" indent="0" algn="r" rtl="0">
              <a:lnSpc>
                <a:spcPct val="120000"/>
              </a:lnSpc>
              <a:spcBef>
                <a:spcPts val="0"/>
              </a:spcBef>
              <a:buNone/>
              <a:defRPr sz="1200" b="0" i="0" u="none" strike="noStrike" cap="none">
                <a:solidFill>
                  <a:schemeClr val="lt1"/>
                </a:solidFill>
                <a:latin typeface="Avenir"/>
                <a:ea typeface="Avenir"/>
                <a:cs typeface="Avenir"/>
                <a:sym typeface="Avenir"/>
              </a:defRPr>
            </a:lvl2pPr>
            <a:lvl3pPr marL="0" marR="0" lvl="2" indent="0" algn="r" rtl="0">
              <a:lnSpc>
                <a:spcPct val="120000"/>
              </a:lnSpc>
              <a:spcBef>
                <a:spcPts val="0"/>
              </a:spcBef>
              <a:buNone/>
              <a:defRPr sz="1200" b="0" i="0" u="none" strike="noStrike" cap="none">
                <a:solidFill>
                  <a:schemeClr val="lt1"/>
                </a:solidFill>
                <a:latin typeface="Avenir"/>
                <a:ea typeface="Avenir"/>
                <a:cs typeface="Avenir"/>
                <a:sym typeface="Avenir"/>
              </a:defRPr>
            </a:lvl3pPr>
            <a:lvl4pPr marL="0" marR="0" lvl="3" indent="0" algn="r" rtl="0">
              <a:lnSpc>
                <a:spcPct val="120000"/>
              </a:lnSpc>
              <a:spcBef>
                <a:spcPts val="0"/>
              </a:spcBef>
              <a:buNone/>
              <a:defRPr sz="1200" b="0" i="0" u="none" strike="noStrike" cap="none">
                <a:solidFill>
                  <a:schemeClr val="lt1"/>
                </a:solidFill>
                <a:latin typeface="Avenir"/>
                <a:ea typeface="Avenir"/>
                <a:cs typeface="Avenir"/>
                <a:sym typeface="Avenir"/>
              </a:defRPr>
            </a:lvl4pPr>
            <a:lvl5pPr marL="0" marR="0" lvl="4" indent="0" algn="r" rtl="0">
              <a:lnSpc>
                <a:spcPct val="120000"/>
              </a:lnSpc>
              <a:spcBef>
                <a:spcPts val="0"/>
              </a:spcBef>
              <a:buNone/>
              <a:defRPr sz="1200" b="0" i="0" u="none" strike="noStrike" cap="none">
                <a:solidFill>
                  <a:schemeClr val="lt1"/>
                </a:solidFill>
                <a:latin typeface="Avenir"/>
                <a:ea typeface="Avenir"/>
                <a:cs typeface="Avenir"/>
                <a:sym typeface="Avenir"/>
              </a:defRPr>
            </a:lvl5pPr>
            <a:lvl6pPr marL="0" marR="0" lvl="5" indent="0" algn="r" rtl="0">
              <a:lnSpc>
                <a:spcPct val="120000"/>
              </a:lnSpc>
              <a:spcBef>
                <a:spcPts val="0"/>
              </a:spcBef>
              <a:buNone/>
              <a:defRPr sz="1200" b="0" i="0" u="none" strike="noStrike" cap="none">
                <a:solidFill>
                  <a:schemeClr val="lt1"/>
                </a:solidFill>
                <a:latin typeface="Avenir"/>
                <a:ea typeface="Avenir"/>
                <a:cs typeface="Avenir"/>
                <a:sym typeface="Avenir"/>
              </a:defRPr>
            </a:lvl6pPr>
            <a:lvl7pPr marL="0" marR="0" lvl="6" indent="0" algn="r" rtl="0">
              <a:lnSpc>
                <a:spcPct val="120000"/>
              </a:lnSpc>
              <a:spcBef>
                <a:spcPts val="0"/>
              </a:spcBef>
              <a:buNone/>
              <a:defRPr sz="1200" b="0" i="0" u="none" strike="noStrike" cap="none">
                <a:solidFill>
                  <a:schemeClr val="lt1"/>
                </a:solidFill>
                <a:latin typeface="Avenir"/>
                <a:ea typeface="Avenir"/>
                <a:cs typeface="Avenir"/>
                <a:sym typeface="Avenir"/>
              </a:defRPr>
            </a:lvl7pPr>
            <a:lvl8pPr marL="0" marR="0" lvl="7" indent="0" algn="r" rtl="0">
              <a:lnSpc>
                <a:spcPct val="120000"/>
              </a:lnSpc>
              <a:spcBef>
                <a:spcPts val="0"/>
              </a:spcBef>
              <a:buNone/>
              <a:defRPr sz="1200" b="0" i="0" u="none" strike="noStrike" cap="none">
                <a:solidFill>
                  <a:schemeClr val="lt1"/>
                </a:solidFill>
                <a:latin typeface="Avenir"/>
                <a:ea typeface="Avenir"/>
                <a:cs typeface="Avenir"/>
                <a:sym typeface="Avenir"/>
              </a:defRPr>
            </a:lvl8pPr>
            <a:lvl9pPr marL="0" marR="0" lvl="8" indent="0" algn="r" rtl="0">
              <a:lnSpc>
                <a:spcPct val="120000"/>
              </a:lnSpc>
              <a:spcBef>
                <a:spcPts val="0"/>
              </a:spcBef>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2724900"/>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Isaiah 40:25-31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858077" y="981792"/>
            <a:ext cx="10684568" cy="42473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"To whom will you compare me? Or who is my equal?" says the Holy One.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Lift your eyes and look to the heavens: Who created all these? He who brings out the starry host one by one, and calls them each by name. Because of his great power and mighty strength, not one of them is missing.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Why do you say, O Jacob, and complain, O Israel, "My way is hidden from the Lord ; my cause is disregarded by my God"? </a:t>
            </a:r>
          </a:p>
        </p:txBody>
      </p:sp>
    </p:spTree>
    <p:extLst>
      <p:ext uri="{BB962C8B-B14F-4D97-AF65-F5344CB8AC3E}">
        <p14:creationId xmlns:p14="http://schemas.microsoft.com/office/powerpoint/2010/main" val="221948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451922" y="1543050"/>
            <a:ext cx="11264456" cy="4695900"/>
          </a:xfrm>
          <a:prstGeom prst="rect">
            <a:avLst/>
          </a:prstGeom>
          <a:noFill/>
          <a:ln>
            <a:noFill/>
          </a:ln>
        </p:spPr>
        <p:txBody>
          <a:bodyPr spcFirstLastPara="1" wrap="square" lIns="0" tIns="0" rIns="0" bIns="0" anchor="t" anchorCtr="0">
            <a:normAutofit lnSpcReduction="10000"/>
          </a:bodyPr>
          <a:lstStyle/>
          <a:p>
            <a:pPr marL="114300" indent="0">
              <a:buNone/>
            </a:pPr>
            <a:r>
              <a:rPr lang="en-AU" sz="2800" dirty="0"/>
              <a:t>Chapters 1-39 are written to the Northern Kingdom of Israel, warning of its fall to Assyria, which happened during Isaiah’s lifetime (Chapter 39).</a:t>
            </a:r>
          </a:p>
          <a:p>
            <a:pPr marL="114300" indent="0">
              <a:buNone/>
            </a:pPr>
            <a:endParaRPr lang="en-AU" sz="2800" dirty="0"/>
          </a:p>
          <a:p>
            <a:pPr marL="114300" indent="0">
              <a:buNone/>
            </a:pPr>
            <a:r>
              <a:rPr lang="en-AU" sz="2800" dirty="0"/>
              <a:t>Chapters 40-66 are written to the Southern Kingdom of Judah, to help them through their Babylonian exile (100 years after Isaiah dies). </a:t>
            </a:r>
          </a:p>
          <a:p>
            <a:pPr marL="114300" indent="0">
              <a:buNone/>
            </a:pPr>
            <a:endParaRPr lang="en-AU" sz="2800" dirty="0"/>
          </a:p>
          <a:p>
            <a:pPr marL="114300" indent="0" algn="ctr">
              <a:buNone/>
            </a:pPr>
            <a:r>
              <a:rPr lang="en-AU" sz="3500" dirty="0"/>
              <a:t>Isaiah assures his people of God’s continued presence with them and His plan to eventually return them to their homes.</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181566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451922" y="1543050"/>
            <a:ext cx="11264456" cy="4695900"/>
          </a:xfrm>
          <a:prstGeom prst="rect">
            <a:avLst/>
          </a:prstGeom>
          <a:noFill/>
          <a:ln>
            <a:noFill/>
          </a:ln>
        </p:spPr>
        <p:txBody>
          <a:bodyPr spcFirstLastPara="1" wrap="square" lIns="0" tIns="0" rIns="0" bIns="0" anchor="t" anchorCtr="0">
            <a:normAutofit lnSpcReduction="10000"/>
          </a:bodyPr>
          <a:lstStyle/>
          <a:p>
            <a:pPr marL="114300" indent="0" algn="ctr">
              <a:buNone/>
            </a:pPr>
            <a:r>
              <a:rPr lang="en-AU" sz="3600" dirty="0"/>
              <a:t>Focus today is on chapter 40, verses 21-31</a:t>
            </a:r>
          </a:p>
          <a:p>
            <a:pPr marL="114300" indent="0">
              <a:buNone/>
            </a:pPr>
            <a:endParaRPr lang="en-AU" sz="2800" dirty="0"/>
          </a:p>
          <a:p>
            <a:pPr marL="114300" indent="0" algn="ctr">
              <a:buNone/>
            </a:pPr>
            <a:r>
              <a:rPr lang="en-AU" sz="3200" dirty="0"/>
              <a:t>Its single theme is seen in Verse 1, </a:t>
            </a:r>
          </a:p>
          <a:p>
            <a:pPr marL="114300" indent="0" algn="ctr">
              <a:buNone/>
            </a:pPr>
            <a:r>
              <a:rPr lang="en-AU" sz="3200" dirty="0"/>
              <a:t>“Comfort for God’s people” in time of turmoil. </a:t>
            </a:r>
          </a:p>
          <a:p>
            <a:pPr marL="114300" indent="0">
              <a:buNone/>
            </a:pPr>
            <a:endParaRPr lang="en-AU" sz="2800" dirty="0"/>
          </a:p>
          <a:p>
            <a:pPr marL="114300" indent="0" algn="ctr">
              <a:buNone/>
            </a:pPr>
            <a:r>
              <a:rPr lang="en-AU" sz="3500" dirty="0"/>
              <a:t>It applies to all people that seek God’s comfort. It’s for the people of Jerusalem 3000 years ago, and it’s for us today.</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96155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451922" y="1543050"/>
            <a:ext cx="11264456" cy="4695900"/>
          </a:xfrm>
          <a:prstGeom prst="rect">
            <a:avLst/>
          </a:prstGeom>
          <a:noFill/>
          <a:ln>
            <a:noFill/>
          </a:ln>
        </p:spPr>
        <p:txBody>
          <a:bodyPr spcFirstLastPara="1" wrap="square" lIns="0" tIns="0" rIns="0" bIns="0" anchor="t" anchorCtr="0">
            <a:normAutofit fontScale="92500" lnSpcReduction="20000"/>
          </a:bodyPr>
          <a:lstStyle/>
          <a:p>
            <a:pPr marL="114300" indent="0" algn="ctr">
              <a:buNone/>
            </a:pPr>
            <a:r>
              <a:rPr lang="en-AU" sz="3600" dirty="0"/>
              <a:t>Comfort from God comes:</a:t>
            </a:r>
          </a:p>
          <a:p>
            <a:pPr marL="114300" indent="0" algn="ctr">
              <a:buNone/>
            </a:pPr>
            <a:endParaRPr lang="en-AU" sz="2800" dirty="0"/>
          </a:p>
          <a:p>
            <a:pPr marL="114300" indent="0" algn="ctr">
              <a:buNone/>
            </a:pPr>
            <a:r>
              <a:rPr lang="en-AU" sz="3900" dirty="0"/>
              <a:t>(1) When we understand He is </a:t>
            </a:r>
            <a:r>
              <a:rPr lang="en-AU" sz="3900" b="1" dirty="0"/>
              <a:t>Great</a:t>
            </a:r>
          </a:p>
          <a:p>
            <a:pPr marL="114300" indent="0" algn="ctr">
              <a:buNone/>
            </a:pPr>
            <a:endParaRPr lang="en-AU" sz="3900" dirty="0"/>
          </a:p>
          <a:p>
            <a:pPr marL="114300" lvl="0" indent="0" algn="ctr">
              <a:buNone/>
            </a:pPr>
            <a:r>
              <a:rPr lang="en-AU" sz="3900" dirty="0"/>
              <a:t>(2) When we understand He is </a:t>
            </a:r>
            <a:r>
              <a:rPr lang="en-AU" sz="3900" b="1" dirty="0"/>
              <a:t>Interested</a:t>
            </a:r>
            <a:r>
              <a:rPr lang="en-AU" sz="3900" dirty="0"/>
              <a:t>.</a:t>
            </a:r>
          </a:p>
          <a:p>
            <a:pPr marL="571500" lvl="0" indent="-457200" algn="ctr">
              <a:buFont typeface="+mj-lt"/>
              <a:buAutoNum type="arabicPeriod"/>
            </a:pPr>
            <a:endParaRPr lang="en-AU" sz="3900" dirty="0"/>
          </a:p>
          <a:p>
            <a:pPr marL="114300" lvl="0" indent="0" algn="ctr">
              <a:buNone/>
            </a:pPr>
            <a:r>
              <a:rPr lang="en-AU" sz="3900" dirty="0"/>
              <a:t>(3) When we </a:t>
            </a:r>
            <a:r>
              <a:rPr lang="en-AU" sz="3900" b="1" dirty="0"/>
              <a:t>trust</a:t>
            </a:r>
            <a:r>
              <a:rPr lang="en-AU" sz="3900" dirty="0"/>
              <a:t> Him.</a:t>
            </a:r>
          </a:p>
          <a:p>
            <a:pPr marL="571500" lvl="0" indent="-457200" algn="ctr">
              <a:buFont typeface="+mj-lt"/>
              <a:buAutoNum type="arabicPeriod"/>
            </a:pPr>
            <a:endParaRPr lang="en-AU" sz="2800" dirty="0"/>
          </a:p>
          <a:p>
            <a:pPr marL="114300" indent="0" algn="ctr">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209433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240907" y="1543050"/>
            <a:ext cx="11686486" cy="4695900"/>
          </a:xfrm>
          <a:prstGeom prst="rect">
            <a:avLst/>
          </a:prstGeom>
          <a:noFill/>
          <a:ln>
            <a:noFill/>
          </a:ln>
        </p:spPr>
        <p:txBody>
          <a:bodyPr spcFirstLastPara="1" wrap="square" lIns="0" tIns="0" rIns="0" bIns="0" anchor="t" anchorCtr="0">
            <a:normAutofit lnSpcReduction="10000"/>
          </a:bodyPr>
          <a:lstStyle/>
          <a:p>
            <a:pPr marL="114300" indent="0" algn="ctr">
              <a:buNone/>
            </a:pPr>
            <a:r>
              <a:rPr lang="en-AU" sz="3600" dirty="0"/>
              <a:t>1. He is Great – He is bigger than my problems (21-26)</a:t>
            </a:r>
          </a:p>
          <a:p>
            <a:pPr marL="114300" indent="0" algn="ctr">
              <a:buNone/>
            </a:pPr>
            <a:endParaRPr lang="en-AU" sz="2800" dirty="0"/>
          </a:p>
          <a:p>
            <a:pPr marL="114300" indent="0" algn="ctr">
              <a:buNone/>
            </a:pPr>
            <a:r>
              <a:rPr lang="en-AU" sz="3300" dirty="0"/>
              <a:t>In verses 21-26, Isaiah records God’s greatness. </a:t>
            </a:r>
          </a:p>
          <a:p>
            <a:pPr marL="114300" indent="0" algn="ctr">
              <a:buNone/>
            </a:pPr>
            <a:r>
              <a:rPr lang="en-AU" sz="2800" dirty="0"/>
              <a:t>God is so far above the globe of planet earth that we all look like grasshoppers to him. He created the heavens, including every star in the night sky.  </a:t>
            </a:r>
          </a:p>
          <a:p>
            <a:pPr marL="114300" indent="0" algn="ctr">
              <a:buNone/>
            </a:pPr>
            <a:r>
              <a:rPr lang="en-AU" sz="2800" dirty="0"/>
              <a:t>Earthly rulers are like seeds that are swept away by the wind. They serve at God’s pleasure, whether they know it or not. They are here today, gone tomorrow. God says, “Who are you going to compare me with?</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108906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pic>
        <p:nvPicPr>
          <p:cNvPr id="1026" name="Picture 2" descr="A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747293"/>
            <a:ext cx="8020050" cy="566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06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451922" y="1543050"/>
            <a:ext cx="11264456" cy="4695900"/>
          </a:xfrm>
          <a:prstGeom prst="rect">
            <a:avLst/>
          </a:prstGeom>
          <a:noFill/>
          <a:ln>
            <a:noFill/>
          </a:ln>
        </p:spPr>
        <p:txBody>
          <a:bodyPr spcFirstLastPara="1" wrap="square" lIns="0" tIns="0" rIns="0" bIns="0" anchor="t" anchorCtr="0">
            <a:normAutofit lnSpcReduction="10000"/>
          </a:bodyPr>
          <a:lstStyle/>
          <a:p>
            <a:pPr marL="114300" indent="0" algn="ctr">
              <a:buNone/>
            </a:pPr>
            <a:r>
              <a:rPr lang="en-AU" sz="3300" dirty="0"/>
              <a:t>1. He is Great – He is bigger than my problems (21-26)</a:t>
            </a:r>
          </a:p>
          <a:p>
            <a:pPr marL="114300" indent="0" algn="ctr">
              <a:buNone/>
            </a:pPr>
            <a:endParaRPr lang="en-AU" sz="2800" dirty="0"/>
          </a:p>
          <a:p>
            <a:pPr marL="114300" indent="0" algn="ctr">
              <a:buNone/>
            </a:pPr>
            <a:r>
              <a:rPr lang="en-AU" sz="3100" dirty="0"/>
              <a:t>If God is great, that means he </a:t>
            </a:r>
            <a:br>
              <a:rPr lang="en-AU" sz="3100" dirty="0"/>
            </a:br>
            <a:r>
              <a:rPr lang="en-AU" sz="3100" dirty="0"/>
              <a:t>has the capacity to deal with my problems.</a:t>
            </a:r>
          </a:p>
          <a:p>
            <a:pPr marL="114300" indent="0" algn="ctr">
              <a:buNone/>
            </a:pPr>
            <a:endParaRPr lang="en-AU" sz="2800" dirty="0"/>
          </a:p>
          <a:p>
            <a:pPr marL="114300" indent="0" algn="ctr">
              <a:buNone/>
            </a:pPr>
            <a:r>
              <a:rPr lang="en-AU" sz="2800" dirty="0"/>
              <a:t>Your problem may SEEM big, but God is bigger. When we’re in difficulty, that problem, that challenge seems overwhelming.</a:t>
            </a:r>
            <a:br>
              <a:rPr lang="en-AU" sz="2800" dirty="0"/>
            </a:br>
            <a:r>
              <a:rPr lang="en-AU" sz="3200" dirty="0"/>
              <a:t>But nothing is overwhelming to God.</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116377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451922" y="1543050"/>
            <a:ext cx="11264456" cy="4695900"/>
          </a:xfrm>
          <a:prstGeom prst="rect">
            <a:avLst/>
          </a:prstGeom>
          <a:noFill/>
          <a:ln>
            <a:noFill/>
          </a:ln>
        </p:spPr>
        <p:txBody>
          <a:bodyPr spcFirstLastPara="1" wrap="square" lIns="0" tIns="0" rIns="0" bIns="0" anchor="t" anchorCtr="0">
            <a:normAutofit/>
          </a:bodyPr>
          <a:lstStyle/>
          <a:p>
            <a:pPr marL="114300" indent="0" algn="ctr">
              <a:buNone/>
            </a:pPr>
            <a:r>
              <a:rPr lang="en-AU" sz="3300" dirty="0"/>
              <a:t>2. God is interested – He knows my concerns (27-31)</a:t>
            </a:r>
          </a:p>
          <a:p>
            <a:pPr marL="114300" indent="0" algn="ctr">
              <a:buNone/>
            </a:pPr>
            <a:r>
              <a:rPr lang="en-AU" sz="2800" dirty="0"/>
              <a:t>God’s people are headed toward exile. For seventy years, they will wonder whether God has abandoned them. </a:t>
            </a:r>
          </a:p>
          <a:p>
            <a:pPr marL="114300" indent="0" algn="ctr">
              <a:buNone/>
            </a:pPr>
            <a:endParaRPr lang="en-AU" sz="2800" dirty="0"/>
          </a:p>
          <a:p>
            <a:pPr marL="114300" indent="0" algn="ctr">
              <a:buNone/>
            </a:pPr>
            <a:r>
              <a:rPr lang="en-AU" sz="3200" dirty="0"/>
              <a:t>Yet, consider Isaiah’s challenge to them in verse 27: “Why do you complain, Jacob? Why do you say, Israel, ‘My way is hidden from the Lord; my cause is disregarded by my God’?”</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174409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pic>
        <p:nvPicPr>
          <p:cNvPr id="2050" name="Picture 2" descr="Aged Care training, Community Care Training, Disability Training - AMC  Training &amp; Consulting - Specialists in Aged Care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107" y="884255"/>
            <a:ext cx="8126606" cy="541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7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451922" y="1543050"/>
            <a:ext cx="11264456" cy="4695900"/>
          </a:xfrm>
          <a:prstGeom prst="rect">
            <a:avLst/>
          </a:prstGeom>
          <a:noFill/>
          <a:ln>
            <a:noFill/>
          </a:ln>
        </p:spPr>
        <p:txBody>
          <a:bodyPr spcFirstLastPara="1" wrap="square" lIns="0" tIns="0" rIns="0" bIns="0" anchor="t" anchorCtr="0">
            <a:normAutofit fontScale="92500" lnSpcReduction="10000"/>
          </a:bodyPr>
          <a:lstStyle/>
          <a:p>
            <a:pPr marL="114300" indent="0" algn="ctr">
              <a:buNone/>
            </a:pPr>
            <a:r>
              <a:rPr lang="en-AU" sz="3600" dirty="0"/>
              <a:t>2. God is interested – He knows my concerns (27-31)</a:t>
            </a:r>
          </a:p>
          <a:p>
            <a:pPr marL="114300" indent="0" algn="ctr">
              <a:buNone/>
            </a:pPr>
            <a:r>
              <a:rPr lang="en-AU" sz="3100" dirty="0"/>
              <a:t>Isaiah reminds us, “Yes, God cares.” God is interested. Verse 29: “He gives strength to the weary and</a:t>
            </a:r>
            <a:br>
              <a:rPr lang="en-AU" sz="3100" dirty="0"/>
            </a:br>
            <a:r>
              <a:rPr lang="en-AU" sz="3100" dirty="0"/>
              <a:t> increases the power of the weak.” </a:t>
            </a:r>
          </a:p>
          <a:p>
            <a:pPr marL="114300" indent="0" algn="ctr">
              <a:buNone/>
            </a:pPr>
            <a:endParaRPr lang="en-AU" sz="3100" dirty="0"/>
          </a:p>
          <a:p>
            <a:pPr marL="114300" indent="0" algn="ctr">
              <a:buNone/>
            </a:pPr>
            <a:r>
              <a:rPr lang="en-AU" sz="3100" dirty="0"/>
              <a:t>When you think you’re at the end of your rope, God helps you to keep going. To put one foot in front of the other. To get out of bed in the morning. To keep going.</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155856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451922" y="1543050"/>
            <a:ext cx="11264456" cy="4695900"/>
          </a:xfrm>
          <a:prstGeom prst="rect">
            <a:avLst/>
          </a:prstGeom>
          <a:noFill/>
          <a:ln>
            <a:noFill/>
          </a:ln>
        </p:spPr>
        <p:txBody>
          <a:bodyPr spcFirstLastPara="1" wrap="square" lIns="0" tIns="0" rIns="0" bIns="0" anchor="t" anchorCtr="0">
            <a:normAutofit fontScale="85000" lnSpcReduction="10000"/>
          </a:bodyPr>
          <a:lstStyle/>
          <a:p>
            <a:pPr marL="114300" indent="0" algn="ctr">
              <a:buNone/>
            </a:pPr>
            <a:r>
              <a:rPr lang="en-AU" sz="3900" dirty="0"/>
              <a:t>3. Trusting Him (30-31) </a:t>
            </a:r>
          </a:p>
          <a:p>
            <a:pPr marL="114300" indent="0" algn="ctr">
              <a:buNone/>
            </a:pPr>
            <a:r>
              <a:rPr lang="en-AU" sz="3100" dirty="0"/>
              <a:t>“Even youths grow tired and weary, and young men stumble and fall; but those who hope in the Lord will renew their strength. They will soar on wings like eagles; they will run and not grow weary, they will walk and not be faint.”</a:t>
            </a:r>
          </a:p>
          <a:p>
            <a:pPr marL="114300" indent="0" algn="ctr">
              <a:buNone/>
            </a:pPr>
            <a:endParaRPr lang="en-AU" sz="3100" dirty="0"/>
          </a:p>
          <a:p>
            <a:pPr marL="114300" indent="0" algn="ctr">
              <a:buNone/>
            </a:pPr>
            <a:r>
              <a:rPr lang="en-AU" sz="4100" dirty="0"/>
              <a:t>“Hope” means certain expectation. It’s not like you hope you’re going to win the lottery. It’s more like you KNOW God will come through one way or another. </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394718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Isaiah 40:25-31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858077" y="981792"/>
            <a:ext cx="10684568" cy="473975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Do you not know? Have you not heard? The Lord is the everlasting God, the Creator of the ends of the earth. He will not grow tired or weary, and his understanding no one can fathom.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He gives strength to the weary and increases the power of the weak.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30</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Even youths grow tired and weary, and young men stumble and fall;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31</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those who hope in the Lord will renew their strength. They will soar on wings like eagles; they will run and not grow weary, they will walk and not be faint. </a:t>
            </a:r>
          </a:p>
        </p:txBody>
      </p:sp>
    </p:spTree>
    <p:extLst>
      <p:ext uri="{BB962C8B-B14F-4D97-AF65-F5344CB8AC3E}">
        <p14:creationId xmlns:p14="http://schemas.microsoft.com/office/powerpoint/2010/main" val="202176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pic>
        <p:nvPicPr>
          <p:cNvPr id="3074" name="Picture 2" descr="TRUST GOD IN THE STORM | Persevering Through Hard Times - Inspirational &amp;  Motivational Video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269" y="1003743"/>
            <a:ext cx="8819452" cy="496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2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451922" y="1543050"/>
            <a:ext cx="11264456" cy="4695900"/>
          </a:xfrm>
          <a:prstGeom prst="rect">
            <a:avLst/>
          </a:prstGeom>
          <a:noFill/>
          <a:ln>
            <a:noFill/>
          </a:ln>
        </p:spPr>
        <p:txBody>
          <a:bodyPr spcFirstLastPara="1" wrap="square" lIns="0" tIns="0" rIns="0" bIns="0" anchor="t" anchorCtr="0">
            <a:normAutofit fontScale="92500" lnSpcReduction="10000"/>
          </a:bodyPr>
          <a:lstStyle/>
          <a:p>
            <a:pPr marL="114300" indent="0" algn="ctr">
              <a:buNone/>
            </a:pPr>
            <a:r>
              <a:rPr lang="en-AU" sz="3900" dirty="0"/>
              <a:t>3. Trusting Him (30-31)</a:t>
            </a:r>
          </a:p>
          <a:p>
            <a:pPr marL="114300" indent="0" algn="ctr">
              <a:buNone/>
            </a:pPr>
            <a:r>
              <a:rPr lang="en-AU" sz="3100" dirty="0"/>
              <a:t>Knowing God is Great and Cares is necessary, but true comfort comes through trusting Him in everything. </a:t>
            </a:r>
          </a:p>
          <a:p>
            <a:pPr marL="114300" indent="0" algn="ctr">
              <a:buNone/>
            </a:pPr>
            <a:endParaRPr lang="en-AU" sz="3100" dirty="0"/>
          </a:p>
          <a:p>
            <a:pPr marL="114300" indent="0" algn="ctr">
              <a:buNone/>
            </a:pPr>
            <a:r>
              <a:rPr lang="en-AU" sz="3100" dirty="0"/>
              <a:t>Earlier, Isaiah expressed it like this (chapter 26:3-4).</a:t>
            </a:r>
          </a:p>
          <a:p>
            <a:pPr marL="114300" indent="0" algn="ctr">
              <a:buNone/>
            </a:pPr>
            <a:r>
              <a:rPr lang="en-AU" sz="3100" dirty="0"/>
              <a:t>You will keep in perfect peace him whose mind is steadfast, because he trusts in you. </a:t>
            </a:r>
            <a:r>
              <a:rPr lang="en-AU" sz="3100"/>
              <a:t>Trust </a:t>
            </a:r>
            <a:r>
              <a:rPr lang="en-AU" sz="3100" dirty="0"/>
              <a:t>in the Lord for ever</a:t>
            </a:r>
            <a:r>
              <a:rPr lang="en-AU" sz="3100"/>
              <a:t>, </a:t>
            </a:r>
            <a:br>
              <a:rPr lang="en-AU" sz="3100"/>
            </a:br>
            <a:r>
              <a:rPr lang="en-AU" sz="3100"/>
              <a:t>for </a:t>
            </a:r>
            <a:r>
              <a:rPr lang="en-AU" sz="3100" dirty="0"/>
              <a:t>the Lord, the Lord, is the Rock eternal.</a:t>
            </a:r>
          </a:p>
          <a:p>
            <a:pPr marL="114300" indent="0" algn="ctr">
              <a:buNone/>
            </a:pPr>
            <a:endParaRPr lang="en-AU" sz="31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302477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451922" y="1543050"/>
            <a:ext cx="11264456" cy="4695900"/>
          </a:xfrm>
          <a:prstGeom prst="rect">
            <a:avLst/>
          </a:prstGeom>
          <a:noFill/>
          <a:ln>
            <a:noFill/>
          </a:ln>
        </p:spPr>
        <p:txBody>
          <a:bodyPr spcFirstLastPara="1" wrap="square" lIns="0" tIns="0" rIns="0" bIns="0" anchor="t" anchorCtr="0">
            <a:normAutofit/>
          </a:bodyPr>
          <a:lstStyle/>
          <a:p>
            <a:pPr marL="114300" indent="0" algn="ctr">
              <a:buNone/>
            </a:pPr>
            <a:r>
              <a:rPr lang="en-AU" sz="3900" dirty="0"/>
              <a:t>So do not fear, for I am with you.</a:t>
            </a:r>
          </a:p>
          <a:p>
            <a:pPr marL="114300" indent="0" algn="ctr">
              <a:buNone/>
            </a:pPr>
            <a:r>
              <a:rPr lang="en-AU" sz="3900" dirty="0"/>
              <a:t>Do not be dismayed for I am your God.</a:t>
            </a:r>
          </a:p>
          <a:p>
            <a:pPr marL="114300" indent="0" algn="ctr">
              <a:buNone/>
            </a:pPr>
            <a:r>
              <a:rPr lang="en-AU" sz="3900" dirty="0"/>
              <a:t>I will strengthen you and help you.</a:t>
            </a:r>
          </a:p>
          <a:p>
            <a:pPr marL="114300" indent="0" algn="ctr">
              <a:buNone/>
            </a:pPr>
            <a:r>
              <a:rPr lang="en-AU" sz="3900" dirty="0"/>
              <a:t>I will uphold you with my righteous right hand</a:t>
            </a:r>
          </a:p>
          <a:p>
            <a:pPr marL="114300" indent="0" algn="ctr">
              <a:buNone/>
            </a:pPr>
            <a:r>
              <a:rPr lang="en-AU" sz="3900" dirty="0"/>
              <a:t>Isaiah 41:10</a:t>
            </a:r>
            <a:endParaRPr lang="en-AU" sz="3100" dirty="0"/>
          </a:p>
          <a:p>
            <a:pPr marL="114300" indent="0" algn="ctr">
              <a:buNone/>
            </a:pPr>
            <a:endParaRPr lang="en-AU" sz="31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70402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venir"/>
              <a:ea typeface="Avenir"/>
              <a:cs typeface="Avenir"/>
              <a:sym typeface="Avenir"/>
            </a:endParaRPr>
          </a:p>
        </p:txBody>
      </p:sp>
      <p:sp>
        <p:nvSpPr>
          <p:cNvPr id="86" name="Google Shape;86;p1"/>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venir"/>
              <a:ea typeface="Avenir"/>
              <a:cs typeface="Avenir"/>
              <a:sym typeface="Avenir"/>
            </a:endParaRPr>
          </a:p>
        </p:txBody>
      </p:sp>
      <p:sp>
        <p:nvSpPr>
          <p:cNvPr id="87" name="Google Shape;87;p1"/>
          <p:cNvSpPr txBox="1">
            <a:spLocks noGrp="1"/>
          </p:cNvSpPr>
          <p:nvPr>
            <p:ph type="ctrTitle"/>
          </p:nvPr>
        </p:nvSpPr>
        <p:spPr>
          <a:xfrm>
            <a:off x="720000" y="1449389"/>
            <a:ext cx="5015638" cy="2075012"/>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5600"/>
              <a:buFont typeface="Rockwell"/>
              <a:buNone/>
            </a:pPr>
            <a:r>
              <a:rPr lang="en-US" dirty="0"/>
              <a:t>Looking Back – </a:t>
            </a:r>
            <a:br>
              <a:rPr lang="en-US" dirty="0"/>
            </a:br>
            <a:r>
              <a:rPr lang="en-US" dirty="0"/>
              <a:t>Living Forward</a:t>
            </a:r>
            <a:endParaRPr dirty="0"/>
          </a:p>
        </p:txBody>
      </p:sp>
      <p:sp>
        <p:nvSpPr>
          <p:cNvPr id="88" name="Google Shape;88;p1"/>
          <p:cNvSpPr txBox="1">
            <a:spLocks noGrp="1"/>
          </p:cNvSpPr>
          <p:nvPr>
            <p:ph type="subTitle" idx="1"/>
          </p:nvPr>
        </p:nvSpPr>
        <p:spPr>
          <a:xfrm>
            <a:off x="720000" y="3830398"/>
            <a:ext cx="5015638" cy="1219439"/>
          </a:xfrm>
          <a:prstGeom prst="rect">
            <a:avLst/>
          </a:prstGeom>
          <a:noFill/>
          <a:ln>
            <a:noFill/>
          </a:ln>
        </p:spPr>
        <p:txBody>
          <a:bodyPr spcFirstLastPara="1" wrap="square" lIns="0" tIns="0" rIns="0" bIns="0" anchor="t" anchorCtr="0">
            <a:normAutofit/>
          </a:bodyPr>
          <a:lstStyle/>
          <a:p>
            <a:pPr marL="0" lvl="0" indent="0" algn="ctr" rtl="0">
              <a:lnSpc>
                <a:spcPct val="120000"/>
              </a:lnSpc>
              <a:spcBef>
                <a:spcPts val="0"/>
              </a:spcBef>
              <a:spcAft>
                <a:spcPts val="0"/>
              </a:spcAft>
              <a:buSzPts val="2800"/>
              <a:buNone/>
            </a:pPr>
            <a:r>
              <a:rPr lang="en-US" dirty="0"/>
              <a:t>Lessons for today, learned from Old Testament Prophets</a:t>
            </a:r>
            <a:endParaRPr dirty="0"/>
          </a:p>
        </p:txBody>
      </p:sp>
      <p:grpSp>
        <p:nvGrpSpPr>
          <p:cNvPr id="89" name="Google Shape;89;p1"/>
          <p:cNvGrpSpPr/>
          <p:nvPr/>
        </p:nvGrpSpPr>
        <p:grpSpPr>
          <a:xfrm>
            <a:off x="1925914" y="286753"/>
            <a:ext cx="2172608" cy="771782"/>
            <a:chOff x="4475991" y="462098"/>
            <a:chExt cx="3102496" cy="1102109"/>
          </a:xfrm>
        </p:grpSpPr>
        <p:sp>
          <p:nvSpPr>
            <p:cNvPr id="90" name="Google Shape;90;p1"/>
            <p:cNvSpPr/>
            <p:nvPr/>
          </p:nvSpPr>
          <p:spPr>
            <a:xfrm rot="600114">
              <a:off x="4532666" y="754398"/>
              <a:ext cx="694205" cy="713383"/>
            </a:xfrm>
            <a:custGeom>
              <a:avLst/>
              <a:gdLst/>
              <a:ahLst/>
              <a:cxnLst/>
              <a:rect l="l" t="t" r="r" b="b"/>
              <a:pathLst>
                <a:path w="58" h="60" extrusionOk="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sp>
          <p:nvSpPr>
            <p:cNvPr id="91" name="Google Shape;91;p1"/>
            <p:cNvSpPr/>
            <p:nvPr/>
          </p:nvSpPr>
          <p:spPr>
            <a:xfrm rot="600114">
              <a:off x="5791465" y="505937"/>
              <a:ext cx="587404" cy="943792"/>
            </a:xfrm>
            <a:custGeom>
              <a:avLst/>
              <a:gdLst/>
              <a:ahLst/>
              <a:cxnLst/>
              <a:rect l="l" t="t" r="r" b="b"/>
              <a:pathLst>
                <a:path w="49" h="79" extrusionOk="0">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sp>
          <p:nvSpPr>
            <p:cNvPr id="92" name="Google Shape;92;p1"/>
            <p:cNvSpPr/>
            <p:nvPr/>
          </p:nvSpPr>
          <p:spPr>
            <a:xfrm rot="600114">
              <a:off x="7087193" y="757585"/>
              <a:ext cx="427203" cy="775416"/>
            </a:xfrm>
            <a:custGeom>
              <a:avLst/>
              <a:gdLst/>
              <a:ahLst/>
              <a:cxnLst/>
              <a:rect l="l" t="t" r="r" b="b"/>
              <a:pathLst>
                <a:path w="36" h="65" extrusionOk="0">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grpSp>
      <p:grpSp>
        <p:nvGrpSpPr>
          <p:cNvPr id="93" name="Google Shape;93;p1"/>
          <p:cNvGrpSpPr/>
          <p:nvPr/>
        </p:nvGrpSpPr>
        <p:grpSpPr>
          <a:xfrm>
            <a:off x="1965597" y="5450653"/>
            <a:ext cx="2218352" cy="641300"/>
            <a:chOff x="4475992" y="5003195"/>
            <a:chExt cx="3167821" cy="915780"/>
          </a:xfrm>
        </p:grpSpPr>
        <p:sp>
          <p:nvSpPr>
            <p:cNvPr id="94" name="Google Shape;94;p1"/>
            <p:cNvSpPr/>
            <p:nvPr/>
          </p:nvSpPr>
          <p:spPr>
            <a:xfrm rot="5400000">
              <a:off x="5690691" y="5352589"/>
              <a:ext cx="749228" cy="383544"/>
            </a:xfrm>
            <a:custGeom>
              <a:avLst/>
              <a:gdLst/>
              <a:ahLst/>
              <a:cxnLst/>
              <a:rect l="l" t="t" r="r" b="b"/>
              <a:pathLst>
                <a:path w="66" h="34" extrusionOk="0">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sp>
          <p:nvSpPr>
            <p:cNvPr id="95" name="Google Shape;95;p1"/>
            <p:cNvSpPr/>
            <p:nvPr/>
          </p:nvSpPr>
          <p:spPr>
            <a:xfrm rot="6274527">
              <a:off x="6910134" y="5062687"/>
              <a:ext cx="647637" cy="678578"/>
            </a:xfrm>
            <a:custGeom>
              <a:avLst/>
              <a:gdLst/>
              <a:ahLst/>
              <a:cxnLst/>
              <a:rect l="l" t="t" r="r" b="b"/>
              <a:pathLst>
                <a:path w="57" h="60" extrusionOk="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sp>
          <p:nvSpPr>
            <p:cNvPr id="96" name="Google Shape;96;p1"/>
            <p:cNvSpPr/>
            <p:nvPr/>
          </p:nvSpPr>
          <p:spPr>
            <a:xfrm rot="4430858">
              <a:off x="4571743" y="5071596"/>
              <a:ext cx="626472" cy="670149"/>
            </a:xfrm>
            <a:custGeom>
              <a:avLst/>
              <a:gdLst/>
              <a:ahLst/>
              <a:cxnLst/>
              <a:rect l="l" t="t" r="r" b="b"/>
              <a:pathLst>
                <a:path w="55" h="59" extrusionOk="0">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grpSp>
      <p:pic>
        <p:nvPicPr>
          <p:cNvPr id="97" name="Google Shape;97;p1"/>
          <p:cNvPicPr preferRelativeResize="0"/>
          <p:nvPr/>
        </p:nvPicPr>
        <p:blipFill rotWithShape="1">
          <a:blip r:embed="rId3">
            <a:alphaModFix/>
          </a:blip>
          <a:srcRect l="19218" r="30061" b="1"/>
          <a:stretch/>
        </p:blipFill>
        <p:spPr>
          <a:xfrm>
            <a:off x="6313088" y="602657"/>
            <a:ext cx="5326462" cy="525074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Avenir"/>
                <a:sym typeface="Avenir"/>
              </a:rPr>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FFFFFF"/>
              </a:solidFill>
              <a:effectLst/>
              <a:uLnTx/>
              <a:uFillTx/>
              <a:latin typeface="Avenir"/>
              <a:sym typeface="Avenir"/>
            </a:endParaRPr>
          </a:p>
        </p:txBody>
      </p:sp>
    </p:spTree>
    <p:extLst>
      <p:ext uri="{BB962C8B-B14F-4D97-AF65-F5344CB8AC3E}">
        <p14:creationId xmlns:p14="http://schemas.microsoft.com/office/powerpoint/2010/main" val="288125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venir"/>
              <a:ea typeface="Avenir"/>
              <a:cs typeface="Avenir"/>
              <a:sym typeface="Avenir"/>
            </a:endParaRPr>
          </a:p>
        </p:txBody>
      </p:sp>
      <p:sp>
        <p:nvSpPr>
          <p:cNvPr id="103" name="Google Shape;103;p2"/>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venir"/>
              <a:ea typeface="Avenir"/>
              <a:cs typeface="Avenir"/>
              <a:sym typeface="Avenir"/>
            </a:endParaRPr>
          </a:p>
        </p:txBody>
      </p:sp>
      <p:sp>
        <p:nvSpPr>
          <p:cNvPr id="104" name="Google Shape;104;p2"/>
          <p:cNvSpPr txBox="1">
            <a:spLocks noGrp="1"/>
          </p:cNvSpPr>
          <p:nvPr>
            <p:ph type="ctrTitle"/>
          </p:nvPr>
        </p:nvSpPr>
        <p:spPr>
          <a:xfrm>
            <a:off x="745000" y="1176371"/>
            <a:ext cx="5015638" cy="1614963"/>
          </a:xfrm>
          <a:prstGeom prst="rect">
            <a:avLst/>
          </a:prstGeom>
          <a:noFill/>
          <a:ln>
            <a:noFill/>
          </a:ln>
        </p:spPr>
        <p:txBody>
          <a:bodyPr spcFirstLastPara="1" wrap="square" lIns="0" tIns="0" rIns="0" bIns="0" anchor="b" anchorCtr="0">
            <a:normAutofit fontScale="90000"/>
          </a:bodyPr>
          <a:lstStyle/>
          <a:p>
            <a:pPr marL="0" lvl="0" indent="0" algn="ctr" rtl="0">
              <a:lnSpc>
                <a:spcPct val="100000"/>
              </a:lnSpc>
              <a:spcBef>
                <a:spcPts val="0"/>
              </a:spcBef>
              <a:spcAft>
                <a:spcPts val="0"/>
              </a:spcAft>
              <a:buClr>
                <a:schemeClr val="lt1"/>
              </a:buClr>
              <a:buSzPct val="100000"/>
              <a:buFont typeface="Rockwell"/>
              <a:buNone/>
            </a:pPr>
            <a:r>
              <a:rPr lang="en-US" dirty="0"/>
              <a:t>Looking Back – </a:t>
            </a:r>
            <a:br>
              <a:rPr lang="en-US" dirty="0"/>
            </a:br>
            <a:r>
              <a:rPr lang="en-US" dirty="0"/>
              <a:t>Living Forward</a:t>
            </a:r>
            <a:endParaRPr dirty="0"/>
          </a:p>
        </p:txBody>
      </p:sp>
      <p:sp>
        <p:nvSpPr>
          <p:cNvPr id="105" name="Google Shape;105;p2"/>
          <p:cNvSpPr txBox="1">
            <a:spLocks noGrp="1"/>
          </p:cNvSpPr>
          <p:nvPr>
            <p:ph type="subTitle" idx="1"/>
          </p:nvPr>
        </p:nvSpPr>
        <p:spPr>
          <a:xfrm>
            <a:off x="745000" y="2904415"/>
            <a:ext cx="5015638" cy="1219439"/>
          </a:xfrm>
          <a:prstGeom prst="rect">
            <a:avLst/>
          </a:prstGeom>
          <a:noFill/>
          <a:ln>
            <a:noFill/>
          </a:ln>
        </p:spPr>
        <p:txBody>
          <a:bodyPr spcFirstLastPara="1" wrap="square" lIns="0" tIns="0" rIns="0" bIns="0" anchor="t" anchorCtr="0">
            <a:normAutofit/>
          </a:bodyPr>
          <a:lstStyle/>
          <a:p>
            <a:pPr marL="0" lvl="0" indent="0" algn="ctr" rtl="0">
              <a:lnSpc>
                <a:spcPct val="120000"/>
              </a:lnSpc>
              <a:spcBef>
                <a:spcPts val="0"/>
              </a:spcBef>
              <a:spcAft>
                <a:spcPts val="0"/>
              </a:spcAft>
              <a:buSzPts val="2400"/>
              <a:buNone/>
            </a:pPr>
            <a:r>
              <a:rPr lang="en-US" sz="2400" dirty="0"/>
              <a:t>Lessons for today, learned from Old Testament Prophets</a:t>
            </a:r>
            <a:endParaRPr sz="2400" dirty="0"/>
          </a:p>
        </p:txBody>
      </p:sp>
      <p:grpSp>
        <p:nvGrpSpPr>
          <p:cNvPr id="106" name="Google Shape;106;p2"/>
          <p:cNvGrpSpPr/>
          <p:nvPr/>
        </p:nvGrpSpPr>
        <p:grpSpPr>
          <a:xfrm>
            <a:off x="1925914" y="286753"/>
            <a:ext cx="2172608" cy="771782"/>
            <a:chOff x="4475991" y="462098"/>
            <a:chExt cx="3102496" cy="1102109"/>
          </a:xfrm>
        </p:grpSpPr>
        <p:sp>
          <p:nvSpPr>
            <p:cNvPr id="107" name="Google Shape;107;p2"/>
            <p:cNvSpPr/>
            <p:nvPr/>
          </p:nvSpPr>
          <p:spPr>
            <a:xfrm rot="600114">
              <a:off x="4532666" y="754398"/>
              <a:ext cx="694205" cy="713383"/>
            </a:xfrm>
            <a:custGeom>
              <a:avLst/>
              <a:gdLst/>
              <a:ahLst/>
              <a:cxnLst/>
              <a:rect l="l" t="t" r="r" b="b"/>
              <a:pathLst>
                <a:path w="58" h="60" extrusionOk="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sp>
          <p:nvSpPr>
            <p:cNvPr id="108" name="Google Shape;108;p2"/>
            <p:cNvSpPr/>
            <p:nvPr/>
          </p:nvSpPr>
          <p:spPr>
            <a:xfrm rot="600114">
              <a:off x="5791465" y="505937"/>
              <a:ext cx="587404" cy="943792"/>
            </a:xfrm>
            <a:custGeom>
              <a:avLst/>
              <a:gdLst/>
              <a:ahLst/>
              <a:cxnLst/>
              <a:rect l="l" t="t" r="r" b="b"/>
              <a:pathLst>
                <a:path w="49" h="79" extrusionOk="0">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sp>
          <p:nvSpPr>
            <p:cNvPr id="109" name="Google Shape;109;p2"/>
            <p:cNvSpPr/>
            <p:nvPr/>
          </p:nvSpPr>
          <p:spPr>
            <a:xfrm rot="600114">
              <a:off x="7087193" y="757585"/>
              <a:ext cx="427203" cy="775416"/>
            </a:xfrm>
            <a:custGeom>
              <a:avLst/>
              <a:gdLst/>
              <a:ahLst/>
              <a:cxnLst/>
              <a:rect l="l" t="t" r="r" b="b"/>
              <a:pathLst>
                <a:path w="36" h="65" extrusionOk="0">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grpSp>
      <p:grpSp>
        <p:nvGrpSpPr>
          <p:cNvPr id="110" name="Google Shape;110;p2"/>
          <p:cNvGrpSpPr/>
          <p:nvPr/>
        </p:nvGrpSpPr>
        <p:grpSpPr>
          <a:xfrm>
            <a:off x="1965597" y="5450653"/>
            <a:ext cx="2218352" cy="641300"/>
            <a:chOff x="4475992" y="5003195"/>
            <a:chExt cx="3167821" cy="915780"/>
          </a:xfrm>
        </p:grpSpPr>
        <p:sp>
          <p:nvSpPr>
            <p:cNvPr id="111" name="Google Shape;111;p2"/>
            <p:cNvSpPr/>
            <p:nvPr/>
          </p:nvSpPr>
          <p:spPr>
            <a:xfrm rot="5400000">
              <a:off x="5690691" y="5352589"/>
              <a:ext cx="749228" cy="383544"/>
            </a:xfrm>
            <a:custGeom>
              <a:avLst/>
              <a:gdLst/>
              <a:ahLst/>
              <a:cxnLst/>
              <a:rect l="l" t="t" r="r" b="b"/>
              <a:pathLst>
                <a:path w="66" h="34" extrusionOk="0">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sp>
          <p:nvSpPr>
            <p:cNvPr id="112" name="Google Shape;112;p2"/>
            <p:cNvSpPr/>
            <p:nvPr/>
          </p:nvSpPr>
          <p:spPr>
            <a:xfrm rot="6274527">
              <a:off x="6910134" y="5062687"/>
              <a:ext cx="647637" cy="678578"/>
            </a:xfrm>
            <a:custGeom>
              <a:avLst/>
              <a:gdLst/>
              <a:ahLst/>
              <a:cxnLst/>
              <a:rect l="l" t="t" r="r" b="b"/>
              <a:pathLst>
                <a:path w="57" h="60" extrusionOk="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sp>
          <p:nvSpPr>
            <p:cNvPr id="113" name="Google Shape;113;p2"/>
            <p:cNvSpPr/>
            <p:nvPr/>
          </p:nvSpPr>
          <p:spPr>
            <a:xfrm rot="4430858">
              <a:off x="4571743" y="5071596"/>
              <a:ext cx="626472" cy="670149"/>
            </a:xfrm>
            <a:custGeom>
              <a:avLst/>
              <a:gdLst/>
              <a:ahLst/>
              <a:cxnLst/>
              <a:rect l="l" t="t" r="r" b="b"/>
              <a:pathLst>
                <a:path w="55" h="59" extrusionOk="0">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8FA3A3"/>
                </a:solidFill>
                <a:effectLst/>
                <a:uLnTx/>
                <a:uFillTx/>
                <a:latin typeface="Avenir"/>
                <a:ea typeface="Avenir"/>
                <a:cs typeface="Avenir"/>
                <a:sym typeface="Avenir"/>
              </a:endParaRPr>
            </a:p>
          </p:txBody>
        </p:sp>
      </p:grpSp>
      <p:pic>
        <p:nvPicPr>
          <p:cNvPr id="114" name="Google Shape;114;p2"/>
          <p:cNvPicPr preferRelativeResize="0"/>
          <p:nvPr/>
        </p:nvPicPr>
        <p:blipFill rotWithShape="1">
          <a:blip r:embed="rId3">
            <a:alphaModFix/>
          </a:blip>
          <a:srcRect l="19218" r="30061" b="1"/>
          <a:stretch/>
        </p:blipFill>
        <p:spPr>
          <a:xfrm>
            <a:off x="6313088" y="602657"/>
            <a:ext cx="5326462" cy="525074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115" name="Google Shape;115;p2"/>
          <p:cNvSpPr txBox="1"/>
          <p:nvPr/>
        </p:nvSpPr>
        <p:spPr>
          <a:xfrm>
            <a:off x="648725" y="3998676"/>
            <a:ext cx="5015638" cy="1219439"/>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20000"/>
              </a:lnSpc>
              <a:spcBef>
                <a:spcPts val="0"/>
              </a:spcBef>
              <a:spcAft>
                <a:spcPts val="0"/>
              </a:spcAft>
              <a:buClr>
                <a:srgbClr val="CE7F01"/>
              </a:buClr>
              <a:buSzPts val="3200"/>
              <a:buFont typeface="Arial"/>
              <a:buNone/>
              <a:tabLst/>
              <a:defRPr/>
            </a:pPr>
            <a:r>
              <a:rPr kumimoji="0" lang="en-AU" sz="3200" b="0" i="0" u="none" strike="noStrike" kern="0" cap="none" spc="0" normalizeH="0" baseline="0" noProof="0" dirty="0">
                <a:ln>
                  <a:noFill/>
                </a:ln>
                <a:solidFill>
                  <a:srgbClr val="FFFFFF"/>
                </a:solidFill>
                <a:effectLst/>
                <a:uLnTx/>
                <a:uFillTx/>
                <a:latin typeface="Avenir"/>
                <a:ea typeface="Avenir"/>
                <a:cs typeface="Avenir"/>
                <a:sym typeface="Avenir"/>
              </a:rPr>
              <a:t>August 7</a:t>
            </a:r>
            <a:r>
              <a:rPr kumimoji="0" lang="en-AU" sz="3200" b="0" i="0" u="none" strike="noStrike" kern="0" cap="none" spc="0" normalizeH="0" baseline="30000" noProof="0" dirty="0">
                <a:ln>
                  <a:noFill/>
                </a:ln>
                <a:solidFill>
                  <a:srgbClr val="FFFFFF"/>
                </a:solidFill>
                <a:effectLst/>
                <a:uLnTx/>
                <a:uFillTx/>
                <a:latin typeface="Avenir"/>
                <a:ea typeface="Avenir"/>
                <a:cs typeface="Avenir"/>
                <a:sym typeface="Avenir"/>
              </a:rPr>
              <a:t>th</a:t>
            </a:r>
            <a:r>
              <a:rPr kumimoji="0" lang="en-AU" sz="3200" b="0" i="0" u="none" strike="noStrike" kern="0" cap="none" spc="0" normalizeH="0" baseline="0" noProof="0" dirty="0">
                <a:ln>
                  <a:noFill/>
                </a:ln>
                <a:solidFill>
                  <a:srgbClr val="FFFFFF"/>
                </a:solidFill>
                <a:effectLst/>
                <a:uLnTx/>
                <a:uFillTx/>
                <a:latin typeface="Avenir"/>
                <a:ea typeface="Avenir"/>
                <a:cs typeface="Avenir"/>
                <a:sym typeface="Avenir"/>
              </a:rPr>
              <a:t>  – Philip Adams</a:t>
            </a:r>
            <a:endParaRPr kumimoji="0" lang="en-AU" sz="32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20000"/>
              </a:lnSpc>
              <a:spcBef>
                <a:spcPts val="1000"/>
              </a:spcBef>
              <a:spcAft>
                <a:spcPts val="0"/>
              </a:spcAft>
              <a:buClr>
                <a:srgbClr val="CE7F01"/>
              </a:buClr>
              <a:buSzPts val="3200"/>
              <a:buFont typeface="Arial"/>
              <a:buNone/>
              <a:tabLst/>
              <a:defRPr/>
            </a:pPr>
            <a:r>
              <a:rPr kumimoji="0" lang="en-AU" sz="3600" b="0" i="0" u="none" strike="noStrike" kern="0" cap="none" spc="0" normalizeH="0" baseline="0" noProof="0" dirty="0">
                <a:ln>
                  <a:noFill/>
                </a:ln>
                <a:solidFill>
                  <a:srgbClr val="FFFFFF"/>
                </a:solidFill>
                <a:effectLst/>
                <a:uLnTx/>
                <a:uFillTx/>
                <a:latin typeface="Avenir"/>
                <a:ea typeface="Avenir"/>
                <a:cs typeface="Avenir"/>
                <a:sym typeface="Avenir"/>
              </a:rPr>
              <a:t>Isaiah 40: 21-31</a:t>
            </a: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Avenir"/>
                <a:sym typeface="Avenir"/>
              </a:rPr>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FFFFFF"/>
              </a:solidFill>
              <a:effectLst/>
              <a:uLnTx/>
              <a:uFillTx/>
              <a:latin typeface="Avenir"/>
              <a:sym typeface="Avenir"/>
            </a:endParaRPr>
          </a:p>
        </p:txBody>
      </p:sp>
    </p:spTree>
    <p:extLst>
      <p:ext uri="{BB962C8B-B14F-4D97-AF65-F5344CB8AC3E}">
        <p14:creationId xmlns:p14="http://schemas.microsoft.com/office/powerpoint/2010/main" val="6649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Prophets?</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127000" lvl="0" indent="0" algn="ctr" rtl="0">
              <a:lnSpc>
                <a:spcPct val="120000"/>
              </a:lnSpc>
              <a:spcBef>
                <a:spcPts val="0"/>
              </a:spcBef>
              <a:spcAft>
                <a:spcPts val="0"/>
              </a:spcAft>
              <a:buSzPts val="2000"/>
              <a:buNone/>
            </a:pPr>
            <a:r>
              <a:rPr lang="en-AU" sz="3600" dirty="0"/>
              <a:t>Part of God’s Word</a:t>
            </a:r>
          </a:p>
          <a:p>
            <a:pPr marL="127000" lvl="0" indent="0" rtl="0">
              <a:lnSpc>
                <a:spcPct val="120000"/>
              </a:lnSpc>
              <a:spcBef>
                <a:spcPts val="0"/>
              </a:spcBef>
              <a:spcAft>
                <a:spcPts val="0"/>
              </a:spcAft>
              <a:buSzPts val="2000"/>
              <a:buNone/>
            </a:pPr>
            <a:endParaRPr lang="en-AU" sz="2800" dirty="0"/>
          </a:p>
          <a:p>
            <a:pPr marL="641350" lvl="0" indent="-514350" rtl="0">
              <a:lnSpc>
                <a:spcPct val="120000"/>
              </a:lnSpc>
              <a:spcBef>
                <a:spcPts val="0"/>
              </a:spcBef>
              <a:spcAft>
                <a:spcPts val="0"/>
              </a:spcAft>
              <a:buSzPts val="2000"/>
              <a:buAutoNum type="arabicPeriod"/>
            </a:pPr>
            <a:endParaRPr lang="en-AU" sz="2800" i="1" dirty="0"/>
          </a:p>
          <a:p>
            <a:pPr marL="127000" indent="0" algn="ctr">
              <a:spcBef>
                <a:spcPts val="0"/>
              </a:spcBef>
              <a:buSzPts val="2000"/>
              <a:buNone/>
            </a:pPr>
            <a:r>
              <a:rPr lang="en-AU" sz="2800" b="1" i="1" baseline="30000" dirty="0"/>
              <a:t>16 </a:t>
            </a:r>
            <a:r>
              <a:rPr lang="en-AU" sz="2800" i="1" dirty="0"/>
              <a:t>All Scripture is God-breathed and is useful for teaching, rebuking, correcting and training in righteousness, </a:t>
            </a:r>
            <a:r>
              <a:rPr lang="en-AU" sz="2800" dirty="0"/>
              <a:t>(2 Timothy 3:16)</a:t>
            </a:r>
          </a:p>
          <a:p>
            <a:pPr marL="127000" lvl="0" indent="0" algn="ctr">
              <a:spcBef>
                <a:spcPts val="0"/>
              </a:spcBef>
              <a:buSzPts val="2000"/>
              <a:buNone/>
            </a:pPr>
            <a:endParaRPr lang="en-AU" sz="2800" i="1"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3200"/>
              <a:buFont typeface="Rockwell"/>
              <a:buNone/>
              <a:tabLst/>
              <a:defRPr/>
            </a:pPr>
            <a:r>
              <a:rPr kumimoji="0" lang="en-US" sz="3200" b="0" i="0" u="none" strike="noStrike" kern="0" cap="none" spc="0" normalizeH="0" baseline="0" noProof="0" dirty="0">
                <a:ln>
                  <a:noFill/>
                </a:ln>
                <a:solidFill>
                  <a:srgbClr val="FFFFFF"/>
                </a:solidFill>
                <a:effectLst/>
                <a:uLnTx/>
                <a:uFillTx/>
                <a:latin typeface="Rockwell"/>
                <a:ea typeface="Rockwell"/>
                <a:cs typeface="Rockwell"/>
                <a:sym typeface="Rockwell"/>
              </a:rPr>
              <a:t>Isaiah</a:t>
            </a:r>
            <a:endParaRPr kumimoji="0" sz="3200" b="0" i="0" u="none" strike="noStrike" kern="0" cap="none" spc="0" normalizeH="0" baseline="0" noProof="0" dirty="0">
              <a:ln>
                <a:noFill/>
              </a:ln>
              <a:solidFill>
                <a:srgbClr val="FFFFFF"/>
              </a:solidFill>
              <a:effectLst/>
              <a:uLnTx/>
              <a:uFillTx/>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Avenir"/>
                <a:sym typeface="Avenir"/>
              </a:rPr>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FFFFFF"/>
              </a:solidFill>
              <a:effectLst/>
              <a:uLnTx/>
              <a:uFillTx/>
              <a:latin typeface="Avenir"/>
              <a:sym typeface="Avenir"/>
            </a:endParaRPr>
          </a:p>
        </p:txBody>
      </p:sp>
    </p:spTree>
    <p:extLst>
      <p:ext uri="{BB962C8B-B14F-4D97-AF65-F5344CB8AC3E}">
        <p14:creationId xmlns:p14="http://schemas.microsoft.com/office/powerpoint/2010/main" val="2314559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Prophets?</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fontScale="85000" lnSpcReduction="20000"/>
          </a:bodyPr>
          <a:lstStyle/>
          <a:p>
            <a:pPr marL="127000" lvl="0" indent="0" algn="ctr" rtl="0">
              <a:lnSpc>
                <a:spcPct val="120000"/>
              </a:lnSpc>
              <a:spcBef>
                <a:spcPts val="0"/>
              </a:spcBef>
              <a:spcAft>
                <a:spcPts val="0"/>
              </a:spcAft>
              <a:buSzPts val="2000"/>
              <a:buNone/>
            </a:pPr>
            <a:r>
              <a:rPr lang="en-AU" sz="4200" dirty="0"/>
              <a:t>Key part of old testament </a:t>
            </a:r>
            <a:r>
              <a:rPr lang="en-AU" sz="4200" i="1" dirty="0"/>
              <a:t>prophecy</a:t>
            </a:r>
          </a:p>
          <a:p>
            <a:pPr marL="641350" lvl="0" indent="-514350" rtl="0">
              <a:lnSpc>
                <a:spcPct val="120000"/>
              </a:lnSpc>
              <a:spcBef>
                <a:spcPts val="0"/>
              </a:spcBef>
              <a:spcAft>
                <a:spcPts val="0"/>
              </a:spcAft>
              <a:buSzPts val="2000"/>
              <a:buAutoNum type="arabicPeriod"/>
            </a:pPr>
            <a:endParaRPr lang="en-AU" sz="2800" dirty="0"/>
          </a:p>
          <a:p>
            <a:pPr marL="127000" lvl="0" indent="0" algn="ctr">
              <a:spcBef>
                <a:spcPts val="0"/>
              </a:spcBef>
              <a:buSzPts val="2000"/>
              <a:buNone/>
            </a:pPr>
            <a:r>
              <a:rPr lang="en-AU" sz="2800" dirty="0"/>
              <a:t>Bible prophecy comprises passages of the Bible that reflect communication from God to humans through prophets. Christians consider biblical prophets to have received </a:t>
            </a:r>
            <a:r>
              <a:rPr lang="en-AU" sz="2800" b="1" dirty="0"/>
              <a:t>revelations from God</a:t>
            </a:r>
            <a:r>
              <a:rPr lang="en-AU" sz="2800" dirty="0"/>
              <a:t>.</a:t>
            </a:r>
          </a:p>
          <a:p>
            <a:pPr marL="127000" lvl="0" indent="0">
              <a:spcBef>
                <a:spcPts val="0"/>
              </a:spcBef>
              <a:buSzPts val="2000"/>
              <a:buNone/>
            </a:pPr>
            <a:endParaRPr lang="en-AU" sz="2800" i="1" dirty="0"/>
          </a:p>
          <a:p>
            <a:pPr marL="127000" lvl="0" indent="0" rtl="0">
              <a:lnSpc>
                <a:spcPct val="120000"/>
              </a:lnSpc>
              <a:spcBef>
                <a:spcPts val="0"/>
              </a:spcBef>
              <a:spcAft>
                <a:spcPts val="0"/>
              </a:spcAft>
              <a:buSzPts val="2000"/>
              <a:buNone/>
            </a:pPr>
            <a:r>
              <a:rPr lang="en-AU" sz="2800" dirty="0"/>
              <a:t>Most of what they said were to the people in front of them – </a:t>
            </a:r>
            <a:r>
              <a:rPr lang="en-AU" sz="4100" b="1" dirty="0">
                <a:solidFill>
                  <a:srgbClr val="FFC000"/>
                </a:solidFill>
              </a:rPr>
              <a:t>forthtelling</a:t>
            </a:r>
            <a:r>
              <a:rPr lang="en-AU" sz="2800" dirty="0"/>
              <a:t> (telling people </a:t>
            </a:r>
            <a:r>
              <a:rPr lang="en-AU" sz="2800" i="1" dirty="0"/>
              <a:t>like it is</a:t>
            </a:r>
            <a:r>
              <a:rPr lang="en-AU" sz="2800" dirty="0"/>
              <a:t>). </a:t>
            </a:r>
          </a:p>
          <a:p>
            <a:pPr marL="641350" lvl="0" indent="-514350" rtl="0">
              <a:lnSpc>
                <a:spcPct val="120000"/>
              </a:lnSpc>
              <a:spcBef>
                <a:spcPts val="0"/>
              </a:spcBef>
              <a:spcAft>
                <a:spcPts val="0"/>
              </a:spcAft>
              <a:buSzPts val="2000"/>
              <a:buAutoNum type="arabicPeriod"/>
            </a:pPr>
            <a:endParaRPr lang="en-AU" sz="2800" dirty="0"/>
          </a:p>
          <a:p>
            <a:pPr marL="127000" lvl="0" indent="0" algn="ctr" rtl="0">
              <a:lnSpc>
                <a:spcPct val="120000"/>
              </a:lnSpc>
              <a:spcBef>
                <a:spcPts val="0"/>
              </a:spcBef>
              <a:spcAft>
                <a:spcPts val="0"/>
              </a:spcAft>
              <a:buSzPts val="2000"/>
              <a:buNone/>
            </a:pPr>
            <a:r>
              <a:rPr lang="en-AU" sz="2800" dirty="0"/>
              <a:t>Only a small amount was </a:t>
            </a:r>
            <a:r>
              <a:rPr lang="en-AU" sz="4100" b="1" dirty="0">
                <a:solidFill>
                  <a:srgbClr val="FFC000"/>
                </a:solidFill>
              </a:rPr>
              <a:t>foretelling</a:t>
            </a:r>
            <a:r>
              <a:rPr lang="en-AU" sz="2800" dirty="0"/>
              <a:t> (about the future).</a:t>
            </a:r>
          </a:p>
          <a:p>
            <a:pPr marL="127000" lvl="0" indent="0" algn="ctr" rtl="0">
              <a:lnSpc>
                <a:spcPct val="120000"/>
              </a:lnSpc>
              <a:spcBef>
                <a:spcPts val="0"/>
              </a:spcBef>
              <a:spcAft>
                <a:spcPts val="0"/>
              </a:spcAft>
              <a:buSzPts val="2000"/>
              <a:buNone/>
            </a:pPr>
            <a:r>
              <a:rPr lang="en-AU" sz="2800" dirty="0"/>
              <a:t>	</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3200"/>
              <a:buFont typeface="Rockwell"/>
              <a:buNone/>
              <a:tabLst/>
              <a:defRPr/>
            </a:pPr>
            <a:r>
              <a:rPr kumimoji="0" lang="en-US" sz="3200" b="0" i="0" u="none" strike="noStrike" kern="0" cap="none" spc="0" normalizeH="0" baseline="0" noProof="0" dirty="0">
                <a:ln>
                  <a:noFill/>
                </a:ln>
                <a:solidFill>
                  <a:srgbClr val="FFFFFF"/>
                </a:solidFill>
                <a:effectLst/>
                <a:uLnTx/>
                <a:uFillTx/>
                <a:latin typeface="Rockwell"/>
                <a:ea typeface="Rockwell"/>
                <a:cs typeface="Rockwell"/>
                <a:sym typeface="Rockwell"/>
              </a:rPr>
              <a:t>Isaiah</a:t>
            </a:r>
            <a:endParaRPr kumimoji="0" sz="3200" b="0" i="0" u="none" strike="noStrike" kern="0" cap="none" spc="0" normalizeH="0" baseline="0" noProof="0" dirty="0">
              <a:ln>
                <a:noFill/>
              </a:ln>
              <a:solidFill>
                <a:srgbClr val="FFFFFF"/>
              </a:solidFill>
              <a:effectLst/>
              <a:uLnTx/>
              <a:uFillTx/>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Avenir"/>
                <a:sym typeface="Avenir"/>
              </a:rPr>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dirty="0">
              <a:ln>
                <a:noFill/>
              </a:ln>
              <a:solidFill>
                <a:srgbClr val="FFFFFF"/>
              </a:solidFill>
              <a:effectLst/>
              <a:uLnTx/>
              <a:uFillTx/>
              <a:latin typeface="Avenir"/>
              <a:sym typeface="Avenir"/>
            </a:endParaRPr>
          </a:p>
        </p:txBody>
      </p:sp>
    </p:spTree>
    <p:extLst>
      <p:ext uri="{BB962C8B-B14F-4D97-AF65-F5344CB8AC3E}">
        <p14:creationId xmlns:p14="http://schemas.microsoft.com/office/powerpoint/2010/main" val="238122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Prophets?</a:t>
            </a:r>
            <a:endParaRPr dirty="0">
              <a:solidFill>
                <a:srgbClr val="FFC000"/>
              </a:solidFill>
            </a:endParaRPr>
          </a:p>
        </p:txBody>
      </p:sp>
      <p:sp>
        <p:nvSpPr>
          <p:cNvPr id="121" name="Google Shape;121;g123dfe64103_0_18"/>
          <p:cNvSpPr txBox="1">
            <a:spLocks noGrp="1"/>
          </p:cNvSpPr>
          <p:nvPr>
            <p:ph type="body" idx="1"/>
          </p:nvPr>
        </p:nvSpPr>
        <p:spPr>
          <a:xfrm>
            <a:off x="351692" y="1543050"/>
            <a:ext cx="11535507" cy="4695900"/>
          </a:xfrm>
          <a:prstGeom prst="rect">
            <a:avLst/>
          </a:prstGeom>
          <a:noFill/>
          <a:ln>
            <a:noFill/>
          </a:ln>
        </p:spPr>
        <p:txBody>
          <a:bodyPr spcFirstLastPara="1" wrap="square" lIns="0" tIns="0" rIns="0" bIns="0" anchor="t" anchorCtr="0">
            <a:normAutofit lnSpcReduction="10000"/>
          </a:bodyPr>
          <a:lstStyle/>
          <a:p>
            <a:pPr marL="127000" lvl="0" indent="0" algn="ctr" rtl="0">
              <a:lnSpc>
                <a:spcPct val="120000"/>
              </a:lnSpc>
              <a:spcBef>
                <a:spcPts val="0"/>
              </a:spcBef>
              <a:spcAft>
                <a:spcPts val="0"/>
              </a:spcAft>
              <a:buSzPts val="2000"/>
              <a:buNone/>
            </a:pPr>
            <a:r>
              <a:rPr lang="en-AU" sz="3600" dirty="0"/>
              <a:t>They link the Old Testament with the New Testament by revealing who Jesus would be</a:t>
            </a:r>
          </a:p>
          <a:p>
            <a:pPr marL="127000" lvl="0" indent="0">
              <a:spcBef>
                <a:spcPts val="0"/>
              </a:spcBef>
              <a:buSzPts val="2000"/>
              <a:buNone/>
            </a:pPr>
            <a:endParaRPr lang="en-AU" sz="2800" dirty="0"/>
          </a:p>
          <a:p>
            <a:pPr marL="127000" lvl="0" indent="0">
              <a:spcBef>
                <a:spcPts val="0"/>
              </a:spcBef>
              <a:buSzPts val="2000"/>
              <a:buNone/>
            </a:pPr>
            <a:r>
              <a:rPr lang="en-AU" sz="2800" dirty="0"/>
              <a:t>Isaiah sounds more like a New Testament writer: </a:t>
            </a:r>
          </a:p>
          <a:p>
            <a:pPr marL="127000" lvl="0" indent="0">
              <a:spcBef>
                <a:spcPts val="0"/>
              </a:spcBef>
              <a:buSzPts val="2000"/>
              <a:buNone/>
            </a:pPr>
            <a:endParaRPr lang="en-AU" sz="2800" dirty="0"/>
          </a:p>
          <a:p>
            <a:pPr marL="127000" lvl="0" indent="0">
              <a:spcBef>
                <a:spcPts val="0"/>
              </a:spcBef>
              <a:buSzPts val="2000"/>
              <a:buNone/>
            </a:pPr>
            <a:r>
              <a:rPr lang="en-AU" sz="2800" dirty="0"/>
              <a:t>	</a:t>
            </a:r>
            <a:r>
              <a:rPr lang="en-AU" sz="2600" dirty="0"/>
              <a:t>(53:1-3) 	Jesus’ perfect character.</a:t>
            </a:r>
          </a:p>
          <a:p>
            <a:pPr marL="127000" lvl="0" indent="0">
              <a:spcBef>
                <a:spcPts val="0"/>
              </a:spcBef>
              <a:buSzPts val="2000"/>
              <a:buNone/>
            </a:pPr>
            <a:r>
              <a:rPr lang="en-AU" sz="2600" dirty="0"/>
              <a:t>	(53:4-6) 	Jesus brought peace with God.</a:t>
            </a:r>
          </a:p>
          <a:p>
            <a:pPr marL="127000" lvl="0" indent="0">
              <a:spcBef>
                <a:spcPts val="0"/>
              </a:spcBef>
              <a:buSzPts val="2000"/>
              <a:buNone/>
            </a:pPr>
            <a:r>
              <a:rPr lang="en-AU" sz="2600" dirty="0"/>
              <a:t>	(53:7-9) 	Jesus paid for the transgression of the people.</a:t>
            </a:r>
          </a:p>
          <a:p>
            <a:pPr marL="127000" lvl="0" indent="0">
              <a:spcBef>
                <a:spcPts val="0"/>
              </a:spcBef>
              <a:buSzPts val="2000"/>
              <a:buNone/>
            </a:pPr>
            <a:r>
              <a:rPr lang="en-AU" sz="2600" dirty="0"/>
              <a:t>	(53:10-12) 	Jesus died for the effects of sin.</a:t>
            </a:r>
          </a:p>
          <a:p>
            <a:pPr marL="127000" lvl="0" indent="0" rtl="0">
              <a:lnSpc>
                <a:spcPct val="120000"/>
              </a:lnSpc>
              <a:spcBef>
                <a:spcPts val="0"/>
              </a:spcBef>
              <a:spcAft>
                <a:spcPts val="0"/>
              </a:spcAft>
              <a:buSzPts val="2000"/>
              <a:buNone/>
            </a:pPr>
            <a:endParaRPr lang="en-AU" sz="2800" dirty="0"/>
          </a:p>
          <a:p>
            <a:pPr marL="641350" lvl="0" indent="-514350" rtl="0">
              <a:lnSpc>
                <a:spcPct val="120000"/>
              </a:lnSpc>
              <a:spcBef>
                <a:spcPts val="0"/>
              </a:spcBef>
              <a:spcAft>
                <a:spcPts val="0"/>
              </a:spcAft>
              <a:buSzPts val="2000"/>
              <a:buAutoNum type="arabicPeriod"/>
            </a:pPr>
            <a:endParaRPr lang="en-AU" sz="2800" dirty="0"/>
          </a:p>
          <a:p>
            <a:pPr marL="641350" lvl="0" indent="-514350" rtl="0">
              <a:lnSpc>
                <a:spcPct val="120000"/>
              </a:lnSpc>
              <a:spcBef>
                <a:spcPts val="0"/>
              </a:spcBef>
              <a:spcAft>
                <a:spcPts val="0"/>
              </a:spcAft>
              <a:buSzPts val="2000"/>
              <a:buAutoNum type="arabicPeriod"/>
            </a:pPr>
            <a:endParaRPr lang="en-AU" sz="2800" dirty="0"/>
          </a:p>
          <a:p>
            <a:pPr marL="127000" lvl="0" indent="0"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3200"/>
              <a:buFont typeface="Rockwell"/>
              <a:buNone/>
              <a:tabLst/>
              <a:defRPr/>
            </a:pPr>
            <a:r>
              <a:rPr kumimoji="0" lang="en-US" sz="3200" b="0" i="0" u="none" strike="noStrike" kern="0" cap="none" spc="0" normalizeH="0" baseline="0" noProof="0" dirty="0">
                <a:ln>
                  <a:noFill/>
                </a:ln>
                <a:solidFill>
                  <a:srgbClr val="FFFFFF"/>
                </a:solidFill>
                <a:effectLst/>
                <a:uLnTx/>
                <a:uFillTx/>
                <a:latin typeface="Rockwell"/>
                <a:ea typeface="Rockwell"/>
                <a:cs typeface="Rockwell"/>
                <a:sym typeface="Rockwell"/>
              </a:rPr>
              <a:t>Isaiah</a:t>
            </a:r>
            <a:endParaRPr kumimoji="0" sz="3200" b="0" i="0" u="none" strike="noStrike" kern="0" cap="none" spc="0" normalizeH="0" baseline="0" noProof="0" dirty="0">
              <a:ln>
                <a:noFill/>
              </a:ln>
              <a:solidFill>
                <a:srgbClr val="FFFFFF"/>
              </a:solidFill>
              <a:effectLst/>
              <a:uLnTx/>
              <a:uFillTx/>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Avenir"/>
                <a:sym typeface="Avenir"/>
              </a:rPr>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FFFFFF"/>
              </a:solidFill>
              <a:effectLst/>
              <a:uLnTx/>
              <a:uFillTx/>
              <a:latin typeface="Avenir"/>
              <a:sym typeface="Avenir"/>
            </a:endParaRPr>
          </a:p>
        </p:txBody>
      </p:sp>
    </p:spTree>
    <p:extLst>
      <p:ext uri="{BB962C8B-B14F-4D97-AF65-F5344CB8AC3E}">
        <p14:creationId xmlns:p14="http://schemas.microsoft.com/office/powerpoint/2010/main" val="2241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Major Prophets?</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127000" lvl="0" indent="0" algn="ctr" rtl="0">
              <a:lnSpc>
                <a:spcPct val="120000"/>
              </a:lnSpc>
              <a:spcBef>
                <a:spcPts val="0"/>
              </a:spcBef>
              <a:spcAft>
                <a:spcPts val="0"/>
              </a:spcAft>
              <a:buSzPts val="2000"/>
              <a:buNone/>
            </a:pPr>
            <a:r>
              <a:rPr lang="en-AU" sz="3600" dirty="0"/>
              <a:t>They give us a bigger view of God</a:t>
            </a:r>
          </a:p>
          <a:p>
            <a:pPr marL="641350" lvl="0" indent="-514350" rtl="0">
              <a:lnSpc>
                <a:spcPct val="120000"/>
              </a:lnSpc>
              <a:spcBef>
                <a:spcPts val="0"/>
              </a:spcBef>
              <a:spcAft>
                <a:spcPts val="0"/>
              </a:spcAft>
              <a:buSzPts val="2000"/>
              <a:buAutoNum type="arabicPeriod"/>
            </a:pPr>
            <a:endParaRPr lang="en-AU" sz="2800" dirty="0"/>
          </a:p>
          <a:p>
            <a:pPr marL="127000" lvl="0" indent="0" algn="ctr" rtl="0">
              <a:lnSpc>
                <a:spcPct val="120000"/>
              </a:lnSpc>
              <a:spcBef>
                <a:spcPts val="0"/>
              </a:spcBef>
              <a:spcAft>
                <a:spcPts val="0"/>
              </a:spcAft>
              <a:buSzPts val="2000"/>
              <a:buNone/>
            </a:pPr>
            <a:r>
              <a:rPr lang="en-AU" sz="2800" dirty="0"/>
              <a:t>Not a Old Testament God</a:t>
            </a:r>
          </a:p>
          <a:p>
            <a:pPr marL="127000" lvl="0" indent="0" algn="ctr" rtl="0">
              <a:lnSpc>
                <a:spcPct val="120000"/>
              </a:lnSpc>
              <a:spcBef>
                <a:spcPts val="0"/>
              </a:spcBef>
              <a:spcAft>
                <a:spcPts val="0"/>
              </a:spcAft>
              <a:buSzPts val="2000"/>
              <a:buNone/>
            </a:pPr>
            <a:r>
              <a:rPr lang="en-AU" sz="2800" dirty="0"/>
              <a:t>Not a New Testament God</a:t>
            </a:r>
          </a:p>
          <a:p>
            <a:pPr marL="127000" lvl="0" indent="0" rtl="0">
              <a:lnSpc>
                <a:spcPct val="120000"/>
              </a:lnSpc>
              <a:spcBef>
                <a:spcPts val="0"/>
              </a:spcBef>
              <a:spcAft>
                <a:spcPts val="0"/>
              </a:spcAft>
              <a:buSzPts val="2000"/>
              <a:buNone/>
            </a:pPr>
            <a:endParaRPr lang="en-AU" sz="2800" dirty="0"/>
          </a:p>
          <a:p>
            <a:pPr marL="127000" lvl="0" indent="0" algn="ctr" rtl="0">
              <a:lnSpc>
                <a:spcPct val="120000"/>
              </a:lnSpc>
              <a:spcBef>
                <a:spcPts val="0"/>
              </a:spcBef>
              <a:spcAft>
                <a:spcPts val="0"/>
              </a:spcAft>
              <a:buSzPts val="2000"/>
              <a:buNone/>
            </a:pPr>
            <a:r>
              <a:rPr lang="en-AU" sz="3600" b="1" dirty="0"/>
              <a:t>But a God who is keenly interested in us as individuals and part of societies.</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3200"/>
              <a:buFont typeface="Rockwell"/>
              <a:buNone/>
              <a:tabLst/>
              <a:defRPr/>
            </a:pPr>
            <a:r>
              <a:rPr kumimoji="0" lang="en-US" sz="3200" b="0" i="0" u="none" strike="noStrike" kern="0" cap="none" spc="0" normalizeH="0" baseline="0" noProof="0" dirty="0">
                <a:ln>
                  <a:noFill/>
                </a:ln>
                <a:solidFill>
                  <a:srgbClr val="FFFFFF"/>
                </a:solidFill>
                <a:effectLst/>
                <a:uLnTx/>
                <a:uFillTx/>
                <a:latin typeface="Rockwell"/>
                <a:ea typeface="Rockwell"/>
                <a:cs typeface="Rockwell"/>
                <a:sym typeface="Rockwell"/>
              </a:rPr>
              <a:t>Isaiah</a:t>
            </a:r>
            <a:endParaRPr kumimoji="0" sz="3200" b="0" i="0" u="none" strike="noStrike" kern="0" cap="none" spc="0" normalizeH="0" baseline="0" noProof="0" dirty="0">
              <a:ln>
                <a:noFill/>
              </a:ln>
              <a:solidFill>
                <a:srgbClr val="FFFFFF"/>
              </a:solidFill>
              <a:effectLst/>
              <a:uLnTx/>
              <a:uFillTx/>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Avenir"/>
                <a:sym typeface="Avenir"/>
              </a:rPr>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dirty="0">
              <a:ln>
                <a:noFill/>
              </a:ln>
              <a:solidFill>
                <a:srgbClr val="FFFFFF"/>
              </a:solidFill>
              <a:effectLst/>
              <a:uLnTx/>
              <a:uFillTx/>
              <a:latin typeface="Avenir"/>
              <a:sym typeface="Avenir"/>
            </a:endParaRPr>
          </a:p>
        </p:txBody>
      </p:sp>
    </p:spTree>
    <p:extLst>
      <p:ext uri="{BB962C8B-B14F-4D97-AF65-F5344CB8AC3E}">
        <p14:creationId xmlns:p14="http://schemas.microsoft.com/office/powerpoint/2010/main" val="14416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500722"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Comfort</a:t>
            </a:r>
            <a:r>
              <a:rPr lang="en-US" sz="3100" dirty="0">
                <a:solidFill>
                  <a:srgbClr val="FFC000"/>
                </a:solidFill>
              </a:rPr>
              <a:t> (40:21-31)</a:t>
            </a:r>
            <a:endParaRPr sz="3100" dirty="0">
              <a:solidFill>
                <a:srgbClr val="FFC000"/>
              </a:solidFill>
            </a:endParaRPr>
          </a:p>
        </p:txBody>
      </p:sp>
      <p:sp>
        <p:nvSpPr>
          <p:cNvPr id="121" name="Google Shape;121;g123dfe64103_0_18"/>
          <p:cNvSpPr txBox="1">
            <a:spLocks noGrp="1"/>
          </p:cNvSpPr>
          <p:nvPr>
            <p:ph type="body" idx="1"/>
          </p:nvPr>
        </p:nvSpPr>
        <p:spPr>
          <a:xfrm>
            <a:off x="1436660" y="1543050"/>
            <a:ext cx="929498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4400" b="1" dirty="0"/>
              <a:t>Words of Comfort for God’s People (chapters 40-66)</a:t>
            </a: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3200"/>
              <a:buFont typeface="Rockwell"/>
              <a:buNone/>
              <a:tabLst/>
              <a:defRPr/>
            </a:pPr>
            <a:r>
              <a:rPr kumimoji="0" lang="en-US" sz="3200" b="0" i="0" u="none" strike="noStrike" kern="0" cap="none" spc="0" normalizeH="0" baseline="0" noProof="0" dirty="0">
                <a:ln>
                  <a:noFill/>
                </a:ln>
                <a:solidFill>
                  <a:srgbClr val="FFFFFF"/>
                </a:solidFill>
                <a:effectLst/>
                <a:uLnTx/>
                <a:uFillTx/>
                <a:latin typeface="Rockwell"/>
                <a:ea typeface="Rockwell"/>
                <a:cs typeface="Rockwell"/>
                <a:sym typeface="Rockwell"/>
              </a:rPr>
              <a:t>Isaiah</a:t>
            </a:r>
            <a:endParaRPr kumimoji="0" sz="3200" b="0" i="0" u="none" strike="noStrike" kern="0" cap="none" spc="0" normalizeH="0" baseline="0" noProof="0" dirty="0">
              <a:ln>
                <a:noFill/>
              </a:ln>
              <a:solidFill>
                <a:srgbClr val="FFFFFF"/>
              </a:solidFill>
              <a:effectLst/>
              <a:uLnTx/>
              <a:uFillTx/>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FFFFFF"/>
                </a:solidFill>
                <a:effectLst/>
                <a:uLnTx/>
                <a:uFillTx/>
                <a:latin typeface="Avenir"/>
                <a:sym typeface="Avenir"/>
              </a:rPr>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FFFFFF"/>
              </a:solidFill>
              <a:effectLst/>
              <a:uLnTx/>
              <a:uFillTx/>
              <a:latin typeface="Avenir"/>
              <a:sym typeface="Avenir"/>
            </a:endParaRPr>
          </a:p>
        </p:txBody>
      </p:sp>
    </p:spTree>
    <p:extLst>
      <p:ext uri="{BB962C8B-B14F-4D97-AF65-F5344CB8AC3E}">
        <p14:creationId xmlns:p14="http://schemas.microsoft.com/office/powerpoint/2010/main" val="168902541"/>
      </p:ext>
    </p:extLst>
  </p:cSld>
  <p:clrMapOvr>
    <a:masterClrMapping/>
  </p:clrMapOvr>
</p:sld>
</file>

<file path=ppt/theme/theme1.xml><?xml version="1.0" encoding="utf-8"?>
<a:theme xmlns:a="http://schemas.openxmlformats.org/drawingml/2006/main" name="BlobVTI">
  <a:themeElements>
    <a:clrScheme name="Blob V2">
      <a:dk1>
        <a:srgbClr val="000000"/>
      </a:dk1>
      <a:lt1>
        <a:srgbClr val="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BlobVTI">
  <a:themeElements>
    <a:clrScheme name="Blob V2">
      <a:dk1>
        <a:srgbClr val="000000"/>
      </a:dk1>
      <a:lt1>
        <a:srgbClr val="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1264</Words>
  <Application>Microsoft Office PowerPoint</Application>
  <PresentationFormat>Widescreen</PresentationFormat>
  <Paragraphs>143</Paragraphs>
  <Slides>22</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Avenir</vt:lpstr>
      <vt:lpstr>Corbel</vt:lpstr>
      <vt:lpstr>Rockwell</vt:lpstr>
      <vt:lpstr>BlobVTI</vt:lpstr>
      <vt:lpstr>Depth</vt:lpstr>
      <vt:lpstr>1_BlobVTI</vt:lpstr>
      <vt:lpstr>Isaiah 40:25-31 (NIV)</vt:lpstr>
      <vt:lpstr>Isaiah 40:25-31 (NIV)</vt:lpstr>
      <vt:lpstr>Looking Back –  Living Forward</vt:lpstr>
      <vt:lpstr>Looking Back –  Living Forward</vt:lpstr>
      <vt:lpstr>Why Study the Prophets?</vt:lpstr>
      <vt:lpstr>Why Study the Prophets?</vt:lpstr>
      <vt:lpstr>Why Study the Prophets?</vt:lpstr>
      <vt:lpstr>Why Study the Major Prophets?</vt:lpstr>
      <vt:lpstr>Comfort (40:21-31)</vt:lpstr>
      <vt:lpstr>Comfort (40:21-31)</vt:lpstr>
      <vt:lpstr>Comfort (40:21-31)</vt:lpstr>
      <vt:lpstr>Comfort (40:21-31)</vt:lpstr>
      <vt:lpstr>Comfort (40:21-31)</vt:lpstr>
      <vt:lpstr>PowerPoint Presentation</vt:lpstr>
      <vt:lpstr>Comfort (40:21-31)</vt:lpstr>
      <vt:lpstr>Comfort (40:21-31)</vt:lpstr>
      <vt:lpstr>PowerPoint Presentation</vt:lpstr>
      <vt:lpstr>Comfort (40:21-31)</vt:lpstr>
      <vt:lpstr>Comfort (40:21-31)</vt:lpstr>
      <vt:lpstr>PowerPoint Presentation</vt:lpstr>
      <vt:lpstr>Comfort (40:21-31)</vt:lpstr>
      <vt:lpstr>Comfort (40:21-31)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  Living Forward</dc:title>
  <dc:creator>Sue de Pyle</dc:creator>
  <cp:lastModifiedBy>Streamer</cp:lastModifiedBy>
  <cp:revision>101</cp:revision>
  <dcterms:created xsi:type="dcterms:W3CDTF">2022-04-11T01:50:41Z</dcterms:created>
  <dcterms:modified xsi:type="dcterms:W3CDTF">2022-08-07T01:28:57Z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2022-04-11T04:08:56Z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1181b04c-0510-47cc-b9bd-96d112b6bcfd</vt:lpwstr>
  </property>
  <property fmtid="{D5CDD505-2E9C-101B-9397-08002B2CF9AE}" pid="8" name="MSIP_Label_d7dc88d9-fa17-47eb-a208-3e66f59d50e5_ContentBits">
    <vt:lpwstr>0</vt:lpwstr>
  </property>
</Properties>
</file>